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8744-42A7-4FAA-A654-D611063E8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C3309-9AB6-498F-9212-B4418C96F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7622-87A9-48F7-B781-BE82EEBD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4748-9F96-46E8-959C-BDA1A712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B1794-9A1E-4B00-8B5C-C51C2DAB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2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55B1-1EFC-465F-9848-12F7A6F8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9E9AE-AC2A-4FC1-ABC0-CEE4A32AD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1607F-692F-4C72-92A2-4C95A0CD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29683-EAE6-4982-9192-A97435EA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903F-FD92-40C1-96E5-005FF9B2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A954AE-294A-4177-8674-20DDA6222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A419A-B934-4D6A-B13F-6826C7577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6899-A95B-41CB-BC96-B304A7A4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480E9-A162-493D-9828-208507D9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530D4-90EF-4142-BEDF-1352B41B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499D3-7061-46B2-8D82-922A581F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192C4-96DE-49B4-9DBC-A9A837FEE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38F7C-C655-47E6-92AA-0BF1586B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48347-E431-48D3-9F6B-5574F63C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502DF-7DA8-40DC-87F0-E7348BFD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B4A0-C21E-4876-9B09-39D9B23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F4657-E83C-4875-BC67-86640A835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BD62A-8050-48BE-A5E0-7486958A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639D-C0B9-4E53-9949-0F3308DD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BD427-28CC-4136-84B1-BAB48BF9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BA60-B894-4ED0-9C9C-D8F191E3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B3CB-F6B6-44B5-870C-A235EAB4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41D57-1FE7-46C7-B25F-6E2299F8B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279F1-8A63-4BF7-BD63-FBE98E58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1AEFC-459A-4DF7-B74D-4DCD2ABD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0F930-1014-4D89-91D7-403FCD8E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AA8D-B159-4B61-B609-00DD6AFA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15F56-96EB-497C-BCE1-512052EDB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C3048-E912-4720-A9C9-D8C86F07F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888FD3-E3E4-476E-9F0B-2B9BCA5AA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7F7FC-F6DC-4BBA-8A7B-0C01A60FC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03457-C062-43B3-9D67-E2A6C8B5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74673-25A7-4DCA-A3EF-ADB91A98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41F3B-BF74-4255-9B00-F9E7C44C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F6E9-2708-4D1D-9960-C318E261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6E8B2-9F36-4D23-BA8B-E23CDDF3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E682A-07DD-45D2-86FA-DF80051D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1D475-1D75-4B5B-B31A-BE77AE40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6B42B-4191-4873-B02D-8A622ED4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35D9B-FB55-4A29-AE2A-58AD12DB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A44B1-446A-4652-902C-24A2B34E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5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B575-69EF-4A55-8E5B-729605DC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B5A9-958C-45AF-B6C0-CB350D97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D8F37-DC4A-443E-84D3-924C207E7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B1073-413B-49E8-BA2D-F9C73929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E1B14-B01D-4F9D-A99F-A573F51A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62261-E859-4104-A928-34A41F9C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3020-795E-4946-AF36-9A0897DB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F4471-76D0-4777-8BE4-87A549065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67C86-BF1F-45BB-90AB-1693B854B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CFBFF-321D-43C7-86BE-9735F202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C3921-F642-4011-A419-DFDE5071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81A8-0AD7-4971-A2FE-B9D732A19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9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B592D-03E3-47B1-B3E0-5CA262DD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2990F-E727-4142-99A4-FA53B4FB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86104-5417-4AC8-88CD-6700DECEB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7DE9-D877-4BE2-A9CF-E4832BAE6ED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6BA3D-DDE2-46E2-B99B-390584596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0923-F444-4914-9885-50A216170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2F6F-7D9D-4DE2-B02F-4E44FACD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D435-5382-454C-99E7-E8C9DFFD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19759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Take a seat and review the sheet at your table </a:t>
            </a:r>
            <a:br>
              <a:rPr lang="en-US" dirty="0">
                <a:latin typeface="Bahnschrift" panose="020B0502040204020203" pitchFamily="34" charset="0"/>
              </a:rPr>
            </a:br>
            <a:r>
              <a:rPr lang="en-US" dirty="0">
                <a:latin typeface="Bahnschrift" panose="020B0502040204020203" pitchFamily="34" charset="0"/>
              </a:rPr>
              <a:t>(silently!)</a:t>
            </a:r>
          </a:p>
        </p:txBody>
      </p:sp>
    </p:spTree>
    <p:extLst>
      <p:ext uri="{BB962C8B-B14F-4D97-AF65-F5344CB8AC3E}">
        <p14:creationId xmlns:p14="http://schemas.microsoft.com/office/powerpoint/2010/main" val="397764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629773-32A6-43BE-99AE-E22087204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6" y="4571216"/>
            <a:ext cx="10906008" cy="1115415"/>
          </a:xfrm>
        </p:spPr>
        <p:txBody>
          <a:bodyPr>
            <a:normAutofit/>
          </a:bodyPr>
          <a:lstStyle/>
          <a:p>
            <a:r>
              <a:rPr lang="en-US">
                <a:latin typeface="Bahnschrift" panose="020B0502040204020203" pitchFamily="34" charset="0"/>
              </a:rPr>
              <a:t>Ms. Smith</a:t>
            </a:r>
          </a:p>
        </p:txBody>
      </p:sp>
      <p:pic>
        <p:nvPicPr>
          <p:cNvPr id="1026" name="Picture 2" descr="Image result for nc state">
            <a:extLst>
              <a:ext uri="{FF2B5EF4-FFF2-40B4-BE49-F238E27FC236}">
                <a16:creationId xmlns:a16="http://schemas.microsoft.com/office/drawing/2014/main" id="{75E6E838-F6C9-40A8-97EC-758CAF0EB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18" y="1555848"/>
            <a:ext cx="2685705" cy="268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nloe">
            <a:extLst>
              <a:ext uri="{FF2B5EF4-FFF2-40B4-BE49-F238E27FC236}">
                <a16:creationId xmlns:a16="http://schemas.microsoft.com/office/drawing/2014/main" id="{08300181-9DDE-4E30-B1E9-831313261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189" y="1725838"/>
            <a:ext cx="3328811" cy="240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niversity of south carolina">
            <a:extLst>
              <a:ext uri="{FF2B5EF4-FFF2-40B4-BE49-F238E27FC236}">
                <a16:creationId xmlns:a16="http://schemas.microsoft.com/office/drawing/2014/main" id="{A27373F6-E02D-4559-A63F-358C57E37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062" y="1522711"/>
            <a:ext cx="2373455" cy="260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own of cary nc logo">
            <a:extLst>
              <a:ext uri="{FF2B5EF4-FFF2-40B4-BE49-F238E27FC236}">
                <a16:creationId xmlns:a16="http://schemas.microsoft.com/office/drawing/2014/main" id="{19967E3D-B91B-4E07-BD8A-5E200BBBF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33" y="2085463"/>
            <a:ext cx="3079766" cy="162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6" name="Straight Connector 78">
            <a:extLst>
              <a:ext uri="{FF2B5EF4-FFF2-40B4-BE49-F238E27FC236}">
                <a16:creationId xmlns:a16="http://schemas.microsoft.com/office/drawing/2014/main" id="{8733B210-462D-42A4-BA20-36743BB5E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>
            <a:solidFill>
              <a:srgbClr val="E02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25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D435-5382-454C-99E7-E8C9DFFD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1"/>
            <a:ext cx="9144000" cy="4977497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What should I know about FVMS?</a:t>
            </a:r>
          </a:p>
        </p:txBody>
      </p:sp>
      <p:pic>
        <p:nvPicPr>
          <p:cNvPr id="2050" name="Picture 2" descr="Image result for fvms">
            <a:extLst>
              <a:ext uri="{FF2B5EF4-FFF2-40B4-BE49-F238E27FC236}">
                <a16:creationId xmlns:a16="http://schemas.microsoft.com/office/drawing/2014/main" id="{2989E62B-CB80-40D0-AA35-C9AEDDEB0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7" y="902825"/>
            <a:ext cx="32480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6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D435-5382-454C-99E7-E8C9DFFD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19759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Share some examples of </a:t>
            </a:r>
            <a:r>
              <a:rPr lang="en-US" sz="8800" dirty="0">
                <a:latin typeface="Bahnschrift SemiBold Condensed" panose="020B0502040204020203" pitchFamily="34" charset="0"/>
              </a:rPr>
              <a:t>RESPECT</a:t>
            </a:r>
            <a:endParaRPr lang="en-US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Bahnschrift SemiBold Condensed</vt:lpstr>
      <vt:lpstr>Calibri</vt:lpstr>
      <vt:lpstr>Calibri Light</vt:lpstr>
      <vt:lpstr>Office Theme</vt:lpstr>
      <vt:lpstr>Take a seat and review the sheet at your table  (silently!)</vt:lpstr>
      <vt:lpstr>Ms. Smith</vt:lpstr>
      <vt:lpstr>What should I know about FVMS?</vt:lpstr>
      <vt:lpstr>Share some examples of RESPECT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seat and review the sheet at your table  (silently!)</dc:title>
  <dc:creator>Lenovo</dc:creator>
  <cp:lastModifiedBy>Lenovo</cp:lastModifiedBy>
  <cp:revision>1</cp:revision>
  <dcterms:created xsi:type="dcterms:W3CDTF">2018-08-29T02:43:33Z</dcterms:created>
  <dcterms:modified xsi:type="dcterms:W3CDTF">2018-08-29T02:49:00Z</dcterms:modified>
</cp:coreProperties>
</file>