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2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13"/>
  </p:normalViewPr>
  <p:slideViewPr>
    <p:cSldViewPr snapToGrid="0" snapToObjects="1" showGuides="1">
      <p:cViewPr varScale="1">
        <p:scale>
          <a:sx n="58" d="100"/>
          <a:sy n="58" d="100"/>
        </p:scale>
        <p:origin x="2580" y="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3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2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3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0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5959-8902-EF45-A762-4877E820F07A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84636-E200-8D43-A3C3-E8BF07ED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0181FB-D6EC-704E-A3C7-54D8FBB65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7" t="2491" r="6229" b="4992"/>
          <a:stretch/>
        </p:blipFill>
        <p:spPr>
          <a:xfrm>
            <a:off x="515287" y="2342762"/>
            <a:ext cx="6741826" cy="6758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4B0A7-484C-064C-81A5-5FE4384E27C3}"/>
              </a:ext>
            </a:extLst>
          </p:cNvPr>
          <p:cNvSpPr txBox="1"/>
          <p:nvPr/>
        </p:nvSpPr>
        <p:spPr>
          <a:xfrm rot="8674348">
            <a:off x="726310" y="2875197"/>
            <a:ext cx="146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miley Monster" panose="03000000000000000000" pitchFamily="66" charset="0"/>
              </a:rPr>
              <a:t>Water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64F7C-F30E-714E-848B-C4BA3342E976}"/>
              </a:ext>
            </a:extLst>
          </p:cNvPr>
          <p:cNvSpPr txBox="1"/>
          <p:nvPr/>
        </p:nvSpPr>
        <p:spPr>
          <a:xfrm rot="13326169">
            <a:off x="5425886" y="2842194"/>
            <a:ext cx="1905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aseline="-2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miley Monster" panose="03000000000000000000" pitchFamily="66" charset="0"/>
              </a:rPr>
              <a:t>2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miley Monster" panose="03000000000000000000" pitchFamily="66" charset="0"/>
              </a:rPr>
              <a:t>O</a:t>
            </a:r>
            <a:endParaRPr lang="en-US" sz="4400" dirty="0">
              <a:latin typeface="Smiley Monster" panose="030000000000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32DF1-A081-614C-91C5-2C813CB27DD2}"/>
              </a:ext>
            </a:extLst>
          </p:cNvPr>
          <p:cNvSpPr txBox="1"/>
          <p:nvPr/>
        </p:nvSpPr>
        <p:spPr>
          <a:xfrm rot="2908252">
            <a:off x="467254" y="7437001"/>
            <a:ext cx="1991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miley Monster" panose="03000000000000000000" pitchFamily="66" charset="0"/>
              </a:rPr>
              <a:t>The “Universal Solvent”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A4990-20F6-274A-9C7A-7E60934AB093}"/>
              </a:ext>
            </a:extLst>
          </p:cNvPr>
          <p:cNvSpPr txBox="1"/>
          <p:nvPr/>
        </p:nvSpPr>
        <p:spPr>
          <a:xfrm rot="16200000">
            <a:off x="1715470" y="2842587"/>
            <a:ext cx="154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ng Soon" panose="02000000000000000000" pitchFamily="2" charset="0"/>
                <a:ea typeface="Coming Soon" panose="02000000000000000000" pitchFamily="2" charset="0"/>
              </a:rPr>
              <a:t>Buoyancy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3D4C8-7C89-B048-B858-365DC521386E}"/>
              </a:ext>
            </a:extLst>
          </p:cNvPr>
          <p:cNvSpPr txBox="1"/>
          <p:nvPr/>
        </p:nvSpPr>
        <p:spPr>
          <a:xfrm>
            <a:off x="378277" y="4115517"/>
            <a:ext cx="15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ng Soon" panose="02000000000000000000" pitchFamily="2" charset="0"/>
                <a:ea typeface="Coming Soon" panose="02000000000000000000" pitchFamily="2" charset="0"/>
              </a:rPr>
              <a:t>Capillary Action</a:t>
            </a:r>
            <a:endParaRPr lang="en-US" b="1" dirty="0"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7A8F-20F6-5845-B2CF-CFC45F1FB904}"/>
              </a:ext>
            </a:extLst>
          </p:cNvPr>
          <p:cNvSpPr txBox="1"/>
          <p:nvPr/>
        </p:nvSpPr>
        <p:spPr>
          <a:xfrm rot="10800000">
            <a:off x="408659" y="6629925"/>
            <a:ext cx="15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ng Soon" panose="02000000000000000000" pitchFamily="2" charset="0"/>
                <a:ea typeface="Coming Soon" panose="02000000000000000000" pitchFamily="2" charset="0"/>
              </a:rPr>
              <a:t>Specific</a:t>
            </a:r>
          </a:p>
          <a:p>
            <a:pPr algn="ctr"/>
            <a:r>
              <a:rPr lang="en-US" sz="2000" b="1" dirty="0">
                <a:latin typeface="Coming Soon" panose="02000000000000000000" pitchFamily="2" charset="0"/>
                <a:ea typeface="Coming Soon" panose="02000000000000000000" pitchFamily="2" charset="0"/>
              </a:rPr>
              <a:t> Heat</a:t>
            </a:r>
            <a:endParaRPr lang="en-US" b="1" dirty="0"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F8DF63-CEEF-F14E-8F7E-A57B649A3450}"/>
              </a:ext>
            </a:extLst>
          </p:cNvPr>
          <p:cNvSpPr txBox="1"/>
          <p:nvPr/>
        </p:nvSpPr>
        <p:spPr>
          <a:xfrm rot="5400000">
            <a:off x="4528458" y="2849286"/>
            <a:ext cx="154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ng Soon" panose="02000000000000000000" pitchFamily="2" charset="0"/>
                <a:ea typeface="Coming Soon" panose="02000000000000000000" pitchFamily="2" charset="0"/>
              </a:rPr>
              <a:t>Adhesion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35CF2-1ACA-D149-8868-306579B79D0A}"/>
              </a:ext>
            </a:extLst>
          </p:cNvPr>
          <p:cNvSpPr txBox="1"/>
          <p:nvPr/>
        </p:nvSpPr>
        <p:spPr>
          <a:xfrm rot="5400000">
            <a:off x="4408464" y="8133470"/>
            <a:ext cx="15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ng Soon" panose="02000000000000000000" pitchFamily="2" charset="0"/>
                <a:ea typeface="Coming Soon" panose="02000000000000000000" pitchFamily="2" charset="0"/>
              </a:rPr>
              <a:t>Surface Tension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A92ED-D810-034A-8B89-22CC1C6B794A}"/>
              </a:ext>
            </a:extLst>
          </p:cNvPr>
          <p:cNvSpPr txBox="1"/>
          <p:nvPr/>
        </p:nvSpPr>
        <p:spPr>
          <a:xfrm rot="10800000">
            <a:off x="5800008" y="6937700"/>
            <a:ext cx="154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ng Soon" panose="02000000000000000000" pitchFamily="2" charset="0"/>
                <a:ea typeface="Coming Soon" panose="02000000000000000000" pitchFamily="2" charset="0"/>
              </a:rPr>
              <a:t>Polarity</a:t>
            </a:r>
            <a:endParaRPr lang="en-US" b="1" dirty="0"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83509-AFAB-3943-8C28-21E53B4D23C0}"/>
              </a:ext>
            </a:extLst>
          </p:cNvPr>
          <p:cNvSpPr txBox="1"/>
          <p:nvPr/>
        </p:nvSpPr>
        <p:spPr>
          <a:xfrm>
            <a:off x="5800025" y="4116234"/>
            <a:ext cx="154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ng Soon" panose="02000000000000000000" pitchFamily="2" charset="0"/>
                <a:ea typeface="Coming Soon" panose="02000000000000000000" pitchFamily="2" charset="0"/>
              </a:rPr>
              <a:t>Cohesion</a:t>
            </a:r>
            <a:endParaRPr lang="en-US" b="1" dirty="0">
              <a:latin typeface="Coming Soon" panose="02000000000000000000" pitchFamily="2" charset="0"/>
              <a:ea typeface="Coming Soo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007B8-B53A-AB45-B298-4E09B90217B3}"/>
              </a:ext>
            </a:extLst>
          </p:cNvPr>
          <p:cNvSpPr txBox="1"/>
          <p:nvPr/>
        </p:nvSpPr>
        <p:spPr>
          <a:xfrm rot="16200000">
            <a:off x="1700083" y="8143802"/>
            <a:ext cx="154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ming Soon" panose="02000000000000000000" pitchFamily="2" charset="0"/>
                <a:ea typeface="Coming Soon" panose="02000000000000000000" pitchFamily="2" charset="0"/>
              </a:rPr>
              <a:t>Solubility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9105CC-7929-4140-9B88-7ABAD83D7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687" y="7405867"/>
            <a:ext cx="1552026" cy="159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5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10081</TotalTime>
  <Words>19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Coming Soon</vt:lpstr>
      <vt:lpstr>Smiley Monster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</cp:lastModifiedBy>
  <cp:revision>38</cp:revision>
  <cp:lastPrinted>2019-03-13T23:46:06Z</cp:lastPrinted>
  <dcterms:created xsi:type="dcterms:W3CDTF">2018-09-06T00:44:30Z</dcterms:created>
  <dcterms:modified xsi:type="dcterms:W3CDTF">2019-09-13T07:20:32Z</dcterms:modified>
</cp:coreProperties>
</file>