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slideLayouts/slideLayout9.xml" ContentType="application/vnd.openxmlformats-officedocument.presentationml.slideLayout+xml"/>
  <Override PartName="/ppt/theme/theme8.xml" ContentType="application/vnd.openxmlformats-officedocument.theme+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theme/theme10.xml" ContentType="application/vnd.openxmlformats-officedocument.theme+xml"/>
  <Override PartName="/ppt/slideLayouts/slideLayout12.xml" ContentType="application/vnd.openxmlformats-officedocument.presentationml.slideLayout+xml"/>
  <Override PartName="/ppt/theme/theme11.xml" ContentType="application/vnd.openxmlformats-officedocument.theme+xml"/>
  <Override PartName="/ppt/slideLayouts/slideLayout13.xml" ContentType="application/vnd.openxmlformats-officedocument.presentationml.slideLayout+xml"/>
  <Override PartName="/ppt/theme/theme1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3.xml" ContentType="application/vnd.openxmlformats-officedocument.theme+xml"/>
  <Override PartName="/ppt/slideLayouts/slideLayout16.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 id="2147483677" r:id="rId2"/>
    <p:sldMasterId id="2147483678" r:id="rId3"/>
    <p:sldMasterId id="2147483679" r:id="rId4"/>
    <p:sldMasterId id="2147483680" r:id="rId5"/>
    <p:sldMasterId id="2147483681" r:id="rId6"/>
    <p:sldMasterId id="2147483682" r:id="rId7"/>
    <p:sldMasterId id="2147483683" r:id="rId8"/>
    <p:sldMasterId id="2147483684" r:id="rId9"/>
    <p:sldMasterId id="2147483685" r:id="rId10"/>
    <p:sldMasterId id="2147483686" r:id="rId11"/>
    <p:sldMasterId id="2147483687" r:id="rId12"/>
    <p:sldMasterId id="2147483688" r:id="rId13"/>
    <p:sldMasterId id="2147483689" r:id="rId14"/>
  </p:sldMasterIdLst>
  <p:notesMasterIdLst>
    <p:notesMasterId r:id="rId31"/>
  </p:notesMasterIdLst>
  <p:sldIdLst>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5143500" type="screen16x9"/>
  <p:notesSz cx="6858000" cy="9144000"/>
  <p:embeddedFontLst>
    <p:embeddedFont>
      <p:font typeface="Garamond" panose="02020404030301010803" pitchFamily="18" charset="0"/>
      <p:regular r:id="rId32"/>
      <p:bold r:id="rId33"/>
      <p:italic r:id="rId34"/>
      <p:boldItalic r:id="rId35"/>
    </p:embeddedFont>
    <p:embeddedFont>
      <p:font typeface="Tahoma" panose="020B0604030504040204" pitchFamily="34" charset="0"/>
      <p:regular r:id="rId36"/>
      <p:bold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font" Target="fonts/font3.fntdata"/><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font" Target="fonts/font2.fntdata"/><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font" Target="fonts/font5.fntdata"/><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3ff2b09c84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72" name="Google Shape;572;g3ff2b09c84_2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g3ff2b09c84_2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26" name="Google Shape;626;g3ff2b09c84_2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g3ff2b09c84_2_4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32" name="Google Shape;632;g3ff2b09c84_2_4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Google Shape;637;g3ff2b09c84_2_4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38" name="Google Shape;638;g3ff2b09c84_2_4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g3ff2b09c84_2_5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44" name="Google Shape;644;g3ff2b09c84_2_5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3ff2b09c84_2_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51" name="Google Shape;651;g3ff2b09c84_2_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g3ff2b09c84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8" name="Google Shape;658;g3ff2b09c84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g3ff2b09c84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3" name="Google Shape;663;g3ff2b09c8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3ff2b09c84_2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77" name="Google Shape;577;g3ff2b09c84_2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g3ff2b09c84_2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84" name="Google Shape;584;g3ff2b09c84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g3ff2b09c84_2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90" name="Google Shape;590;g3ff2b09c84_2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3ff2b09c84_2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95" name="Google Shape;595;g3ff2b09c84_2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3ff2b09c84_2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02" name="Google Shape;602;g3ff2b09c84_2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g3ff2b09c84_2_3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09" name="Google Shape;609;g3ff2b09c84_2_3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Google Shape;613;g3ff2b09c84_2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14" name="Google Shape;614;g3ff2b09c84_2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g3ff2b09c84_2_4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20" name="Google Shape;620;g3ff2b09c84_2_4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chemeClr val="lt2"/>
            </a:gs>
            <a:gs pos="100000">
              <a:schemeClr val="lt1"/>
            </a:gs>
          </a:gsLst>
          <a:lin ang="5400000" scaled="0"/>
        </a:gradFill>
        <a:effectLst/>
      </p:bgPr>
    </p:bg>
    <p:spTree>
      <p:nvGrpSpPr>
        <p:cNvPr id="1" name="Shape 75"/>
        <p:cNvGrpSpPr/>
        <p:nvPr/>
      </p:nvGrpSpPr>
      <p:grpSpPr>
        <a:xfrm>
          <a:off x="0" y="0"/>
          <a:ext cx="0" cy="0"/>
          <a:chOff x="0" y="0"/>
          <a:chExt cx="0" cy="0"/>
        </a:xfrm>
      </p:grpSpPr>
      <p:grpSp>
        <p:nvGrpSpPr>
          <p:cNvPr id="76" name="Google Shape;76;p14"/>
          <p:cNvGrpSpPr/>
          <p:nvPr/>
        </p:nvGrpSpPr>
        <p:grpSpPr>
          <a:xfrm>
            <a:off x="0" y="0"/>
            <a:ext cx="9144000" cy="5200650"/>
            <a:chOff x="0" y="0"/>
            <a:chExt cx="9144000" cy="6934200"/>
          </a:xfrm>
        </p:grpSpPr>
        <p:sp>
          <p:nvSpPr>
            <p:cNvPr id="77" name="Google Shape;77;p14"/>
            <p:cNvSpPr/>
            <p:nvPr/>
          </p:nvSpPr>
          <p:spPr>
            <a:xfrm>
              <a:off x="0" y="3505200"/>
              <a:ext cx="3992562" cy="3127375"/>
            </a:xfrm>
            <a:custGeom>
              <a:avLst/>
              <a:gdLst/>
              <a:ahLst/>
              <a:cxnLst/>
              <a:rect l="l" t="t" r="r" b="b"/>
              <a:pathLst>
                <a:path w="2515" h="1970" extrusionOk="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a:gsLst>
                <a:gs pos="0">
                  <a:schemeClr val="lt2"/>
                </a:gs>
                <a:gs pos="50000">
                  <a:schemeClr val="lt1"/>
                </a:gs>
                <a:gs pos="100000">
                  <a:schemeClr val="l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8" name="Google Shape;78;p14"/>
            <p:cNvSpPr/>
            <p:nvPr/>
          </p:nvSpPr>
          <p:spPr>
            <a:xfrm>
              <a:off x="0" y="3962400"/>
              <a:ext cx="3352800" cy="2546350"/>
            </a:xfrm>
            <a:custGeom>
              <a:avLst/>
              <a:gdLst/>
              <a:ahLst/>
              <a:cxnLst/>
              <a:rect l="l" t="t" r="r" b="b"/>
              <a:pathLst>
                <a:path w="2123" h="1696" extrusionOk="0">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9" name="Google Shape;79;p14"/>
            <p:cNvSpPr/>
            <p:nvPr/>
          </p:nvSpPr>
          <p:spPr>
            <a:xfrm>
              <a:off x="3321050" y="5132387"/>
              <a:ext cx="5822950" cy="1497012"/>
            </a:xfrm>
            <a:custGeom>
              <a:avLst/>
              <a:gdLst/>
              <a:ahLst/>
              <a:cxnLst/>
              <a:rect l="l" t="t" r="r" b="b"/>
              <a:pathLst>
                <a:path w="3668" h="943" extrusionOk="0">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0" name="Google Shape;80;p14"/>
            <p:cNvSpPr/>
            <p:nvPr/>
          </p:nvSpPr>
          <p:spPr>
            <a:xfrm>
              <a:off x="0" y="831850"/>
              <a:ext cx="1544637" cy="1897062"/>
            </a:xfrm>
            <a:custGeom>
              <a:avLst/>
              <a:gdLst/>
              <a:ahLst/>
              <a:cxnLst/>
              <a:rect l="l" t="t" r="r" b="b"/>
              <a:pathLst>
                <a:path w="969" h="1192" extrusionOk="0">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1" name="Google Shape;81;p14"/>
            <p:cNvSpPr/>
            <p:nvPr/>
          </p:nvSpPr>
          <p:spPr>
            <a:xfrm>
              <a:off x="5060950" y="1587"/>
              <a:ext cx="4079875" cy="3597275"/>
            </a:xfrm>
            <a:custGeom>
              <a:avLst/>
              <a:gdLst/>
              <a:ahLst/>
              <a:cxnLst/>
              <a:rect l="l" t="t" r="r" b="b"/>
              <a:pathLst>
                <a:path w="2570" h="2266" extrusionOk="0">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2" name="Google Shape;82;p14"/>
            <p:cNvSpPr/>
            <p:nvPr/>
          </p:nvSpPr>
          <p:spPr>
            <a:xfrm>
              <a:off x="5595937" y="1587"/>
              <a:ext cx="3468687" cy="2393950"/>
            </a:xfrm>
            <a:custGeom>
              <a:avLst/>
              <a:gdLst/>
              <a:ahLst/>
              <a:cxnLst/>
              <a:rect l="l" t="t" r="r" b="b"/>
              <a:pathLst>
                <a:path w="2176" h="1505" extrusionOk="0">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3" name="Google Shape;83;p14"/>
            <p:cNvSpPr/>
            <p:nvPr/>
          </p:nvSpPr>
          <p:spPr>
            <a:xfrm>
              <a:off x="0" y="1030287"/>
              <a:ext cx="1295400" cy="1279525"/>
            </a:xfrm>
            <a:custGeom>
              <a:avLst/>
              <a:gdLst/>
              <a:ahLst/>
              <a:cxnLst/>
              <a:rect l="l" t="t" r="r" b="b"/>
              <a:pathLst>
                <a:path w="813" h="804" extrusionOk="0">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4" name="Google Shape;84;p14"/>
            <p:cNvSpPr/>
            <p:nvPr/>
          </p:nvSpPr>
          <p:spPr>
            <a:xfrm>
              <a:off x="0" y="2452687"/>
              <a:ext cx="1209675" cy="169862"/>
            </a:xfrm>
            <a:custGeom>
              <a:avLst/>
              <a:gdLst/>
              <a:ahLst/>
              <a:cxnLst/>
              <a:rect l="l" t="t" r="r" b="b"/>
              <a:pathLst>
                <a:path w="759" h="107" extrusionOk="0">
                  <a:moveTo>
                    <a:pt x="460" y="66"/>
                  </a:moveTo>
                  <a:lnTo>
                    <a:pt x="759" y="0"/>
                  </a:lnTo>
                  <a:lnTo>
                    <a:pt x="496" y="36"/>
                  </a:lnTo>
                  <a:lnTo>
                    <a:pt x="138" y="48"/>
                  </a:lnTo>
                  <a:lnTo>
                    <a:pt x="0" y="78"/>
                  </a:lnTo>
                  <a:lnTo>
                    <a:pt x="0" y="107"/>
                  </a:lnTo>
                  <a:lnTo>
                    <a:pt x="96" y="89"/>
                  </a:lnTo>
                  <a:lnTo>
                    <a:pt x="460" y="66"/>
                  </a:lnTo>
                  <a:lnTo>
                    <a:pt x="460" y="66"/>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5" name="Google Shape;85;p14"/>
            <p:cNvSpPr/>
            <p:nvPr/>
          </p:nvSpPr>
          <p:spPr>
            <a:xfrm>
              <a:off x="3673475" y="5446712"/>
              <a:ext cx="5051425" cy="1182687"/>
            </a:xfrm>
            <a:custGeom>
              <a:avLst/>
              <a:gdLst/>
              <a:ahLst/>
              <a:cxnLst/>
              <a:rect l="l" t="t" r="r" b="b"/>
              <a:pathLst>
                <a:path w="3169" h="743" extrusionOk="0">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a:gsLst>
                <a:gs pos="0">
                  <a:schemeClr val="lt1"/>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6" name="Google Shape;86;p14"/>
            <p:cNvSpPr/>
            <p:nvPr/>
          </p:nvSpPr>
          <p:spPr>
            <a:xfrm>
              <a:off x="304800" y="201612"/>
              <a:ext cx="1587" cy="1587"/>
            </a:xfrm>
            <a:prstGeom prst="rect">
              <a:avLst/>
            </a:prstGeom>
            <a:solidFill>
              <a:srgbClr val="9A1E8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7" name="Google Shape;87;p14"/>
            <p:cNvSpPr/>
            <p:nvPr/>
          </p:nvSpPr>
          <p:spPr>
            <a:xfrm>
              <a:off x="323850" y="207962"/>
              <a:ext cx="1587" cy="1587"/>
            </a:xfrm>
            <a:prstGeom prst="rect">
              <a:avLst/>
            </a:prstGeom>
            <a:solidFill>
              <a:srgbClr val="9A1E8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8" name="Google Shape;88;p14"/>
            <p:cNvSpPr/>
            <p:nvPr/>
          </p:nvSpPr>
          <p:spPr>
            <a:xfrm>
              <a:off x="0" y="6400800"/>
              <a:ext cx="9144000" cy="457200"/>
            </a:xfrm>
            <a:custGeom>
              <a:avLst/>
              <a:gdLst/>
              <a:ahLst/>
              <a:cxnLst/>
              <a:rect l="l" t="t" r="r" b="b"/>
              <a:pathLst>
                <a:path w="5740" h="288" extrusionOk="0">
                  <a:moveTo>
                    <a:pt x="5740" y="288"/>
                  </a:moveTo>
                  <a:lnTo>
                    <a:pt x="0" y="288"/>
                  </a:lnTo>
                  <a:lnTo>
                    <a:pt x="0" y="0"/>
                  </a:lnTo>
                  <a:lnTo>
                    <a:pt x="5740" y="0"/>
                  </a:lnTo>
                  <a:lnTo>
                    <a:pt x="5740" y="288"/>
                  </a:lnTo>
                  <a:lnTo>
                    <a:pt x="5740" y="288"/>
                  </a:lnTo>
                  <a:close/>
                </a:path>
              </a:pathLst>
            </a:custGeom>
            <a:gradFill>
              <a:gsLst>
                <a:gs pos="0">
                  <a:schemeClr val="lt1"/>
                </a:gs>
                <a:gs pos="100000">
                  <a:srgbClr val="6B2300"/>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9" name="Google Shape;89;p14"/>
            <p:cNvSpPr/>
            <p:nvPr/>
          </p:nvSpPr>
          <p:spPr>
            <a:xfrm>
              <a:off x="0" y="6400800"/>
              <a:ext cx="9144000" cy="533400"/>
            </a:xfrm>
            <a:custGeom>
              <a:avLst/>
              <a:gdLst/>
              <a:ahLst/>
              <a:cxnLst/>
              <a:rect l="l" t="t" r="r" b="b"/>
              <a:pathLst>
                <a:path w="5740" h="288" extrusionOk="0">
                  <a:moveTo>
                    <a:pt x="5740" y="288"/>
                  </a:moveTo>
                  <a:lnTo>
                    <a:pt x="0" y="288"/>
                  </a:lnTo>
                  <a:lnTo>
                    <a:pt x="0" y="0"/>
                  </a:lnTo>
                  <a:lnTo>
                    <a:pt x="5740" y="0"/>
                  </a:lnTo>
                  <a:lnTo>
                    <a:pt x="5740" y="288"/>
                  </a:lnTo>
                  <a:lnTo>
                    <a:pt x="5740" y="288"/>
                  </a:lnTo>
                  <a:close/>
                </a:path>
              </a:pathLst>
            </a:custGeom>
            <a:gradFill>
              <a:gsLst>
                <a:gs pos="0">
                  <a:schemeClr val="lt1"/>
                </a:gs>
                <a:gs pos="100000">
                  <a:srgbClr val="6B2300"/>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0" name="Google Shape;90;p14"/>
            <p:cNvSpPr/>
            <p:nvPr/>
          </p:nvSpPr>
          <p:spPr>
            <a:xfrm>
              <a:off x="0" y="0"/>
              <a:ext cx="9144000" cy="457200"/>
            </a:xfrm>
            <a:custGeom>
              <a:avLst/>
              <a:gdLst/>
              <a:ahLst/>
              <a:cxnLst/>
              <a:rect l="l" t="t" r="r" b="b"/>
              <a:pathLst>
                <a:path w="5740" h="288" extrusionOk="0">
                  <a:moveTo>
                    <a:pt x="5740" y="288"/>
                  </a:moveTo>
                  <a:lnTo>
                    <a:pt x="0" y="288"/>
                  </a:lnTo>
                  <a:lnTo>
                    <a:pt x="0" y="0"/>
                  </a:lnTo>
                  <a:lnTo>
                    <a:pt x="5740" y="0"/>
                  </a:lnTo>
                  <a:lnTo>
                    <a:pt x="5740" y="288"/>
                  </a:lnTo>
                  <a:lnTo>
                    <a:pt x="5740" y="288"/>
                  </a:lnTo>
                  <a:close/>
                </a:path>
              </a:pathLst>
            </a:custGeom>
            <a:gradFill>
              <a:gsLst>
                <a:gs pos="0">
                  <a:srgbClr val="8F4902"/>
                </a:gs>
                <a:gs pos="100000">
                  <a:schemeClr val="l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1" name="Google Shape;91;p14"/>
            <p:cNvSpPr/>
            <p:nvPr/>
          </p:nvSpPr>
          <p:spPr>
            <a:xfrm>
              <a:off x="808037" y="363537"/>
              <a:ext cx="5060950" cy="3213100"/>
            </a:xfrm>
            <a:custGeom>
              <a:avLst/>
              <a:gdLst/>
              <a:ahLst/>
              <a:cxnLst/>
              <a:rect l="l" t="t" r="r" b="b"/>
              <a:pathLst>
                <a:path w="3188" h="2024" extrusionOk="0">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a:gsLst>
                <a:gs pos="0">
                  <a:schemeClr val="lt1"/>
                </a:gs>
                <a:gs pos="100000">
                  <a:schemeClr val="l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2" name="Google Shape;92;p14"/>
            <p:cNvSpPr/>
            <p:nvPr/>
          </p:nvSpPr>
          <p:spPr>
            <a:xfrm>
              <a:off x="2133600" y="465137"/>
              <a:ext cx="3403600" cy="2836862"/>
            </a:xfrm>
            <a:custGeom>
              <a:avLst/>
              <a:gdLst/>
              <a:ahLst/>
              <a:cxnLst/>
              <a:rect l="l" t="t" r="r" b="b"/>
              <a:pathLst>
                <a:path w="2144" h="1787" extrusionOk="0">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3" name="Google Shape;93;p14"/>
            <p:cNvSpPr/>
            <p:nvPr/>
          </p:nvSpPr>
          <p:spPr>
            <a:xfrm>
              <a:off x="4654550" y="2743200"/>
              <a:ext cx="4489450" cy="3756025"/>
            </a:xfrm>
            <a:custGeom>
              <a:avLst/>
              <a:gdLst/>
              <a:ahLst/>
              <a:cxnLst/>
              <a:rect l="l" t="t" r="r" b="b"/>
              <a:pathLst>
                <a:path w="2828" h="2366" extrusionOk="0">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a:gsLst>
                <a:gs pos="0">
                  <a:schemeClr val="lt2"/>
                </a:gs>
                <a:gs pos="50000">
                  <a:schemeClr val="lt1"/>
                </a:gs>
                <a:gs pos="100000">
                  <a:schemeClr val="l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4" name="Google Shape;94;p14"/>
            <p:cNvSpPr/>
            <p:nvPr/>
          </p:nvSpPr>
          <p:spPr>
            <a:xfrm>
              <a:off x="5016500" y="2952750"/>
              <a:ext cx="3432175" cy="3070225"/>
            </a:xfrm>
            <a:custGeom>
              <a:avLst/>
              <a:gdLst/>
              <a:ahLst/>
              <a:cxnLst/>
              <a:rect l="l" t="t" r="r" b="b"/>
              <a:pathLst>
                <a:path w="2153" h="1930" extrusionOk="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95" name="Google Shape;95;p14"/>
          <p:cNvSpPr txBox="1">
            <a:spLocks noGrp="1"/>
          </p:cNvSpPr>
          <p:nvPr>
            <p:ph type="ctrTitle"/>
          </p:nvPr>
        </p:nvSpPr>
        <p:spPr>
          <a:xfrm>
            <a:off x="685800" y="1371600"/>
            <a:ext cx="7772400" cy="1302544"/>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9pPr>
          </a:lstStyle>
          <a:p>
            <a:endParaRPr/>
          </a:p>
        </p:txBody>
      </p:sp>
      <p:sp>
        <p:nvSpPr>
          <p:cNvPr id="96" name="Google Shape;96;p1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lstStyle>
            <a:lvl1pPr marR="0" lvl="0" algn="l" rtl="0">
              <a:lnSpc>
                <a:spcPct val="100000"/>
              </a:lnSpc>
              <a:spcBef>
                <a:spcPts val="640"/>
              </a:spcBef>
              <a:spcAft>
                <a:spcPts val="0"/>
              </a:spcAft>
              <a:buClr>
                <a:schemeClr val="hlink"/>
              </a:buClr>
              <a:buSzPts val="192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2"/>
              </a:buClr>
              <a:buSzPts val="1680"/>
              <a:buFont typeface="Noto Sans Symbols"/>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folHlink"/>
              </a:buClr>
              <a:buSzPts val="144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97" name="Google Shape;97;p14"/>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Google Shape;98;p14"/>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9" name="Google Shape;99;p14"/>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422"/>
        <p:cNvGrpSpPr/>
        <p:nvPr/>
      </p:nvGrpSpPr>
      <p:grpSpPr>
        <a:xfrm>
          <a:off x="0" y="0"/>
          <a:ext cx="0" cy="0"/>
          <a:chOff x="0" y="0"/>
          <a:chExt cx="0" cy="0"/>
        </a:xfrm>
      </p:grpSpPr>
      <p:sp>
        <p:nvSpPr>
          <p:cNvPr id="423" name="Google Shape;423;p31"/>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24" name="Google Shape;424;p31"/>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25" name="Google Shape;425;p31"/>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6" name="Google Shape;426;p31"/>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7" name="Google Shape;427;p31"/>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438"/>
        <p:cNvGrpSpPr/>
        <p:nvPr/>
      </p:nvGrpSpPr>
      <p:grpSpPr>
        <a:xfrm>
          <a:off x="0" y="0"/>
          <a:ext cx="0" cy="0"/>
          <a:chOff x="0" y="0"/>
          <a:chExt cx="0" cy="0"/>
        </a:xfrm>
      </p:grpSpPr>
      <p:sp>
        <p:nvSpPr>
          <p:cNvPr id="439" name="Google Shape;439;p33"/>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40" name="Google Shape;440;p33"/>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41" name="Google Shape;441;p33"/>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2" name="Google Shape;442;p33"/>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3" name="Google Shape;443;p33"/>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454"/>
        <p:cNvGrpSpPr/>
        <p:nvPr/>
      </p:nvGrpSpPr>
      <p:grpSpPr>
        <a:xfrm>
          <a:off x="0" y="0"/>
          <a:ext cx="0" cy="0"/>
          <a:chOff x="0" y="0"/>
          <a:chExt cx="0" cy="0"/>
        </a:xfrm>
      </p:grpSpPr>
      <p:sp>
        <p:nvSpPr>
          <p:cNvPr id="455" name="Google Shape;455;p35"/>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56" name="Google Shape;456;p35"/>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57" name="Google Shape;457;p35"/>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8" name="Google Shape;458;p35"/>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9" name="Google Shape;459;p35"/>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470"/>
        <p:cNvGrpSpPr/>
        <p:nvPr/>
      </p:nvGrpSpPr>
      <p:grpSpPr>
        <a:xfrm>
          <a:off x="0" y="0"/>
          <a:ext cx="0" cy="0"/>
          <a:chOff x="0" y="0"/>
          <a:chExt cx="0" cy="0"/>
        </a:xfrm>
      </p:grpSpPr>
      <p:sp>
        <p:nvSpPr>
          <p:cNvPr id="471" name="Google Shape;471;p37"/>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72" name="Google Shape;472;p37"/>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73" name="Google Shape;473;p37"/>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4" name="Google Shape;474;p37"/>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5" name="Google Shape;475;p37"/>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486"/>
        <p:cNvGrpSpPr/>
        <p:nvPr/>
      </p:nvGrpSpPr>
      <p:grpSpPr>
        <a:xfrm>
          <a:off x="0" y="0"/>
          <a:ext cx="0" cy="0"/>
          <a:chOff x="0" y="0"/>
          <a:chExt cx="0" cy="0"/>
        </a:xfrm>
      </p:grpSpPr>
      <p:sp>
        <p:nvSpPr>
          <p:cNvPr id="487" name="Google Shape;487;p39"/>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88" name="Google Shape;488;p39"/>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89" name="Google Shape;489;p39"/>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0" name="Google Shape;490;p39"/>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1" name="Google Shape;491;p39"/>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text on left, text on right" type="twoColTx">
  <p:cSld name="TITLE_AND_TWO_COLUMNS">
    <p:spTree>
      <p:nvGrpSpPr>
        <p:cNvPr id="1" name="Shape 492"/>
        <p:cNvGrpSpPr/>
        <p:nvPr/>
      </p:nvGrpSpPr>
      <p:grpSpPr>
        <a:xfrm>
          <a:off x="0" y="0"/>
          <a:ext cx="0" cy="0"/>
          <a:chOff x="0" y="0"/>
          <a:chExt cx="0" cy="0"/>
        </a:xfrm>
      </p:grpSpPr>
      <p:sp>
        <p:nvSpPr>
          <p:cNvPr id="493" name="Google Shape;493;p40"/>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4" name="Google Shape;494;p40"/>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5" name="Google Shape;495;p40"/>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text on left, text on right" type="twoColTx">
  <p:cSld name="TITLE_AND_TWO_COLUMNS">
    <p:spTree>
      <p:nvGrpSpPr>
        <p:cNvPr id="1" name="Shape 506"/>
        <p:cNvGrpSpPr/>
        <p:nvPr/>
      </p:nvGrpSpPr>
      <p:grpSpPr>
        <a:xfrm>
          <a:off x="0" y="0"/>
          <a:ext cx="0" cy="0"/>
          <a:chOff x="0" y="0"/>
          <a:chExt cx="0" cy="0"/>
        </a:xfrm>
      </p:grpSpPr>
      <p:sp>
        <p:nvSpPr>
          <p:cNvPr id="507" name="Google Shape;507;p42"/>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08" name="Google Shape;508;p42"/>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09" name="Google Shape;509;p42"/>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ext on left, text on right" type="twoColTx">
  <p:cSld name="TITLE_AND_TWO_COLUMNS">
    <p:spTree>
      <p:nvGrpSpPr>
        <p:cNvPr id="1" name="Shape 122"/>
        <p:cNvGrpSpPr/>
        <p:nvPr/>
      </p:nvGrpSpPr>
      <p:grpSpPr>
        <a:xfrm>
          <a:off x="0" y="0"/>
          <a:ext cx="0" cy="0"/>
          <a:chOff x="0" y="0"/>
          <a:chExt cx="0" cy="0"/>
        </a:xfrm>
      </p:grpSpPr>
      <p:sp>
        <p:nvSpPr>
          <p:cNvPr id="123" name="Google Shape;123;p16"/>
          <p:cNvSpPr txBox="1">
            <a:spLocks noGrp="1"/>
          </p:cNvSpPr>
          <p:nvPr>
            <p:ph type="dt" idx="10"/>
          </p:nvPr>
        </p:nvSpPr>
        <p:spPr>
          <a:xfrm>
            <a:off x="457200" y="4683919"/>
            <a:ext cx="2133600" cy="35718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dk2"/>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4" name="Google Shape;124;p16"/>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lstStyle>
            <a:lvl1pPr marR="0" lvl="0" algn="ctr" rtl="0">
              <a:lnSpc>
                <a:spcPct val="100000"/>
              </a:lnSpc>
              <a:spcBef>
                <a:spcPts val="0"/>
              </a:spcBef>
              <a:spcAft>
                <a:spcPts val="0"/>
              </a:spcAft>
              <a:buSzPts val="1400"/>
              <a:buNone/>
              <a:defRPr sz="1200" b="0" i="0" u="none">
                <a:solidFill>
                  <a:schemeClr val="dk2"/>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5" name="Google Shape;125;p16"/>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None/>
              <a:defRPr sz="1200" b="0" i="0" u="none">
                <a:solidFill>
                  <a:schemeClr val="dk2"/>
                </a:solidFill>
                <a:latin typeface="Arial"/>
                <a:ea typeface="Arial"/>
                <a:cs typeface="Arial"/>
                <a:sym typeface="Arial"/>
              </a:defRPr>
            </a:lvl1pPr>
            <a:lvl2pPr marL="0" marR="0" lvl="1" indent="0" algn="r" rtl="0">
              <a:lnSpc>
                <a:spcPct val="100000"/>
              </a:lnSpc>
              <a:spcBef>
                <a:spcPts val="0"/>
              </a:spcBef>
              <a:spcAft>
                <a:spcPts val="0"/>
              </a:spcAft>
              <a:buNone/>
              <a:defRPr sz="1200" b="0" i="0" u="none">
                <a:solidFill>
                  <a:schemeClr val="dk2"/>
                </a:solidFill>
                <a:latin typeface="Arial"/>
                <a:ea typeface="Arial"/>
                <a:cs typeface="Arial"/>
                <a:sym typeface="Arial"/>
              </a:defRPr>
            </a:lvl2pPr>
            <a:lvl3pPr marL="0" marR="0" lvl="2" indent="0" algn="r" rtl="0">
              <a:lnSpc>
                <a:spcPct val="100000"/>
              </a:lnSpc>
              <a:spcBef>
                <a:spcPts val="0"/>
              </a:spcBef>
              <a:spcAft>
                <a:spcPts val="0"/>
              </a:spcAft>
              <a:buNone/>
              <a:defRPr sz="1200" b="0" i="0" u="none">
                <a:solidFill>
                  <a:schemeClr val="dk2"/>
                </a:solidFill>
                <a:latin typeface="Arial"/>
                <a:ea typeface="Arial"/>
                <a:cs typeface="Arial"/>
                <a:sym typeface="Arial"/>
              </a:defRPr>
            </a:lvl3pPr>
            <a:lvl4pPr marL="0" marR="0" lvl="3" indent="0" algn="r" rtl="0">
              <a:lnSpc>
                <a:spcPct val="100000"/>
              </a:lnSpc>
              <a:spcBef>
                <a:spcPts val="0"/>
              </a:spcBef>
              <a:spcAft>
                <a:spcPts val="0"/>
              </a:spcAft>
              <a:buNone/>
              <a:defRPr sz="1200" b="0" i="0" u="none">
                <a:solidFill>
                  <a:schemeClr val="dk2"/>
                </a:solidFill>
                <a:latin typeface="Arial"/>
                <a:ea typeface="Arial"/>
                <a:cs typeface="Arial"/>
                <a:sym typeface="Arial"/>
              </a:defRPr>
            </a:lvl4pPr>
            <a:lvl5pPr marL="0" marR="0" lvl="4" indent="0" algn="r" rtl="0">
              <a:lnSpc>
                <a:spcPct val="100000"/>
              </a:lnSpc>
              <a:spcBef>
                <a:spcPts val="0"/>
              </a:spcBef>
              <a:spcAft>
                <a:spcPts val="0"/>
              </a:spcAft>
              <a:buNone/>
              <a:defRPr sz="1200" b="0" i="0" u="none">
                <a:solidFill>
                  <a:schemeClr val="dk2"/>
                </a:solidFill>
                <a:latin typeface="Arial"/>
                <a:ea typeface="Arial"/>
                <a:cs typeface="Arial"/>
                <a:sym typeface="Arial"/>
              </a:defRPr>
            </a:lvl5pPr>
            <a:lvl6pPr marL="0" marR="0" lvl="5" indent="0" algn="r" rtl="0">
              <a:lnSpc>
                <a:spcPct val="100000"/>
              </a:lnSpc>
              <a:spcBef>
                <a:spcPts val="0"/>
              </a:spcBef>
              <a:spcAft>
                <a:spcPts val="0"/>
              </a:spcAft>
              <a:buNone/>
              <a:defRPr sz="1200" b="0" i="0" u="none">
                <a:solidFill>
                  <a:schemeClr val="dk2"/>
                </a:solidFill>
                <a:latin typeface="Arial"/>
                <a:ea typeface="Arial"/>
                <a:cs typeface="Arial"/>
                <a:sym typeface="Arial"/>
              </a:defRPr>
            </a:lvl6pPr>
            <a:lvl7pPr marL="0" marR="0" lvl="6" indent="0" algn="r" rtl="0">
              <a:lnSpc>
                <a:spcPct val="100000"/>
              </a:lnSpc>
              <a:spcBef>
                <a:spcPts val="0"/>
              </a:spcBef>
              <a:spcAft>
                <a:spcPts val="0"/>
              </a:spcAft>
              <a:buNone/>
              <a:defRPr sz="1200" b="0" i="0" u="none">
                <a:solidFill>
                  <a:schemeClr val="dk2"/>
                </a:solidFill>
                <a:latin typeface="Arial"/>
                <a:ea typeface="Arial"/>
                <a:cs typeface="Arial"/>
                <a:sym typeface="Arial"/>
              </a:defRPr>
            </a:lvl7pPr>
            <a:lvl8pPr marL="0" marR="0" lvl="7" indent="0" algn="r" rtl="0">
              <a:lnSpc>
                <a:spcPct val="100000"/>
              </a:lnSpc>
              <a:spcBef>
                <a:spcPts val="0"/>
              </a:spcBef>
              <a:spcAft>
                <a:spcPts val="0"/>
              </a:spcAft>
              <a:buNone/>
              <a:defRPr sz="1200" b="0" i="0" u="none">
                <a:solidFill>
                  <a:schemeClr val="dk2"/>
                </a:solidFill>
                <a:latin typeface="Arial"/>
                <a:ea typeface="Arial"/>
                <a:cs typeface="Arial"/>
                <a:sym typeface="Arial"/>
              </a:defRPr>
            </a:lvl8pPr>
            <a:lvl9pPr marL="0" marR="0" lvl="8" indent="0" algn="r" rtl="0">
              <a:lnSpc>
                <a:spcPct val="100000"/>
              </a:lnSpc>
              <a:spcBef>
                <a:spcPts val="0"/>
              </a:spcBef>
              <a:spcAft>
                <a:spcPts val="0"/>
              </a:spcAft>
              <a:buNone/>
              <a:defRPr sz="1200" b="0" i="0" u="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1"/>
        </a:solidFill>
        <a:effectLst/>
      </p:bgPr>
    </p:bg>
    <p:spTree>
      <p:nvGrpSpPr>
        <p:cNvPr id="1" name="Shape 141"/>
        <p:cNvGrpSpPr/>
        <p:nvPr/>
      </p:nvGrpSpPr>
      <p:grpSpPr>
        <a:xfrm>
          <a:off x="0" y="0"/>
          <a:ext cx="0" cy="0"/>
          <a:chOff x="0" y="0"/>
          <a:chExt cx="0" cy="0"/>
        </a:xfrm>
      </p:grpSpPr>
      <p:grpSp>
        <p:nvGrpSpPr>
          <p:cNvPr id="142" name="Google Shape;142;p18"/>
          <p:cNvGrpSpPr/>
          <p:nvPr/>
        </p:nvGrpSpPr>
        <p:grpSpPr>
          <a:xfrm>
            <a:off x="0" y="0"/>
            <a:ext cx="9140825" cy="5137547"/>
            <a:chOff x="0" y="0"/>
            <a:chExt cx="9140825" cy="6850062"/>
          </a:xfrm>
        </p:grpSpPr>
        <p:grpSp>
          <p:nvGrpSpPr>
            <p:cNvPr id="143" name="Google Shape;143;p18"/>
            <p:cNvGrpSpPr/>
            <p:nvPr/>
          </p:nvGrpSpPr>
          <p:grpSpPr>
            <a:xfrm>
              <a:off x="2743200" y="3540125"/>
              <a:ext cx="6392862" cy="3309937"/>
              <a:chOff x="2743200" y="3540125"/>
              <a:chExt cx="6392862" cy="3309937"/>
            </a:xfrm>
          </p:grpSpPr>
          <p:sp>
            <p:nvSpPr>
              <p:cNvPr id="144" name="Google Shape;144;p18"/>
              <p:cNvSpPr/>
              <p:nvPr/>
            </p:nvSpPr>
            <p:spPr>
              <a:xfrm>
                <a:off x="2743200" y="4197350"/>
                <a:ext cx="4575175" cy="2652712"/>
              </a:xfrm>
              <a:custGeom>
                <a:avLst/>
                <a:gdLst/>
                <a:ahLst/>
                <a:cxnLst/>
                <a:rect l="l" t="t" r="r" b="b"/>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468D00"/>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5" name="Google Shape;145;p18"/>
              <p:cNvSpPr/>
              <p:nvPr/>
            </p:nvSpPr>
            <p:spPr>
              <a:xfrm>
                <a:off x="6619875" y="4240212"/>
                <a:ext cx="1998662" cy="1287462"/>
              </a:xfrm>
              <a:custGeom>
                <a:avLst/>
                <a:gdLst/>
                <a:ahLst/>
                <a:cxnLst/>
                <a:rect l="l" t="t" r="r" b="b"/>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468D00"/>
                  </a:gs>
                  <a:gs pos="100000">
                    <a:schemeClr val="lt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6" name="Google Shape;146;p18"/>
              <p:cNvSpPr/>
              <p:nvPr/>
            </p:nvSpPr>
            <p:spPr>
              <a:xfrm>
                <a:off x="4603750" y="5311775"/>
                <a:ext cx="4522787" cy="1538287"/>
              </a:xfrm>
              <a:custGeom>
                <a:avLst/>
                <a:gdLst/>
                <a:ahLst/>
                <a:cxnLst/>
                <a:rect l="l" t="t" r="r" b="b"/>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38700"/>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7" name="Google Shape;147;p18"/>
              <p:cNvSpPr/>
              <p:nvPr/>
            </p:nvSpPr>
            <p:spPr>
              <a:xfrm>
                <a:off x="4362450" y="3540125"/>
                <a:ext cx="4773612" cy="3309937"/>
              </a:xfrm>
              <a:custGeom>
                <a:avLst/>
                <a:gdLst/>
                <a:ahLst/>
                <a:cxnLst/>
                <a:rect l="l" t="t" r="r" b="b"/>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8" name="Google Shape;148;p18"/>
              <p:cNvSpPr/>
              <p:nvPr/>
            </p:nvSpPr>
            <p:spPr>
              <a:xfrm>
                <a:off x="7145337" y="3678237"/>
                <a:ext cx="1981200" cy="855662"/>
              </a:xfrm>
              <a:custGeom>
                <a:avLst/>
                <a:gdLst/>
                <a:ahLst/>
                <a:cxnLst/>
                <a:rect l="l" t="t" r="r" b="b"/>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chemeClr val="lt1"/>
                  </a:gs>
                  <a:gs pos="100000">
                    <a:srgbClr val="458B00"/>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49" name="Google Shape;149;p18"/>
            <p:cNvSpPr/>
            <p:nvPr/>
          </p:nvSpPr>
          <p:spPr>
            <a:xfrm>
              <a:off x="5273675" y="2128837"/>
              <a:ext cx="2897187" cy="2439987"/>
            </a:xfrm>
            <a:custGeom>
              <a:avLst/>
              <a:gdLst/>
              <a:ahLst/>
              <a:cxnLst/>
              <a:rect l="l" t="t" r="r" b="b"/>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chemeClr val="lt1"/>
                </a:gs>
                <a:gs pos="100000">
                  <a:srgbClr val="448900"/>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0" name="Google Shape;150;p18"/>
            <p:cNvSpPr/>
            <p:nvPr/>
          </p:nvSpPr>
          <p:spPr>
            <a:xfrm>
              <a:off x="0" y="0"/>
              <a:ext cx="9140825" cy="2819400"/>
            </a:xfrm>
            <a:custGeom>
              <a:avLst/>
              <a:gdLst/>
              <a:ahLst/>
              <a:cxnLst/>
              <a:rect l="l" t="t" r="r" b="b"/>
              <a:pathLst>
                <a:path w="5740" h="1906" extrusionOk="0">
                  <a:moveTo>
                    <a:pt x="0" y="0"/>
                  </a:moveTo>
                  <a:lnTo>
                    <a:pt x="0" y="1906"/>
                  </a:lnTo>
                  <a:lnTo>
                    <a:pt x="5740" y="1906"/>
                  </a:lnTo>
                  <a:lnTo>
                    <a:pt x="5740" y="0"/>
                  </a:lnTo>
                  <a:lnTo>
                    <a:pt x="0" y="0"/>
                  </a:lnTo>
                  <a:lnTo>
                    <a:pt x="0" y="0"/>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51" name="Google Shape;151;p18"/>
          <p:cNvSpPr txBox="1">
            <a:spLocks noGrp="1"/>
          </p:cNvSpPr>
          <p:nvPr>
            <p:ph type="ctrTitle"/>
          </p:nvPr>
        </p:nvSpPr>
        <p:spPr>
          <a:xfrm>
            <a:off x="685800" y="1302544"/>
            <a:ext cx="7772400" cy="1440656"/>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1pPr>
            <a:lvl2pPr marR="0" lvl="1"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2pPr>
            <a:lvl3pPr marR="0" lvl="2"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3pPr>
            <a:lvl4pPr marR="0" lvl="3"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4pPr>
            <a:lvl5pPr marR="0" lvl="4"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5pPr>
            <a:lvl6pPr marR="0" lvl="5"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6pPr>
            <a:lvl7pPr marR="0" lvl="6"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7pPr>
            <a:lvl8pPr marR="0" lvl="7"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8pPr>
            <a:lvl9pPr marR="0" lvl="8"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9pPr>
          </a:lstStyle>
          <a:p>
            <a:endParaRPr/>
          </a:p>
        </p:txBody>
      </p:sp>
      <p:sp>
        <p:nvSpPr>
          <p:cNvPr id="152" name="Google Shape;152;p18"/>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lstStyle>
            <a:lvl1pPr marR="0" lvl="0" algn="l" rtl="0">
              <a:lnSpc>
                <a:spcPct val="100000"/>
              </a:lnSpc>
              <a:spcBef>
                <a:spcPts val="640"/>
              </a:spcBef>
              <a:spcAft>
                <a:spcPts val="0"/>
              </a:spcAft>
              <a:buClr>
                <a:schemeClr val="hlink"/>
              </a:buClr>
              <a:buSzPts val="2240"/>
              <a:buFont typeface="Noto Sans Symbols"/>
              <a:buChar char="■"/>
              <a:defRPr sz="3200" b="0" i="0" u="none" strike="noStrike" cap="none">
                <a:solidFill>
                  <a:schemeClr val="dk1"/>
                </a:solidFill>
                <a:latin typeface="Garamond"/>
                <a:ea typeface="Garamond"/>
                <a:cs typeface="Garamond"/>
                <a:sym typeface="Garamond"/>
              </a:defRPr>
            </a:lvl1pPr>
            <a:lvl2pPr marR="0" lvl="1" algn="l" rtl="0">
              <a:lnSpc>
                <a:spcPct val="100000"/>
              </a:lnSpc>
              <a:spcBef>
                <a:spcPts val="560"/>
              </a:spcBef>
              <a:spcAft>
                <a:spcPts val="0"/>
              </a:spcAft>
              <a:buClr>
                <a:schemeClr val="accent2"/>
              </a:buClr>
              <a:buSzPts val="1960"/>
              <a:buFont typeface="Noto Sans Symbols"/>
              <a:buChar char="■"/>
              <a:defRPr sz="2800" b="0" i="0" u="none" strike="noStrike" cap="none">
                <a:solidFill>
                  <a:schemeClr val="dk1"/>
                </a:solidFill>
                <a:latin typeface="Garamond"/>
                <a:ea typeface="Garamond"/>
                <a:cs typeface="Garamond"/>
                <a:sym typeface="Garamond"/>
              </a:defRPr>
            </a:lvl2pPr>
            <a:lvl3pPr marR="0" lvl="2" algn="l" rtl="0">
              <a:lnSpc>
                <a:spcPct val="100000"/>
              </a:lnSpc>
              <a:spcBef>
                <a:spcPts val="480"/>
              </a:spcBef>
              <a:spcAft>
                <a:spcPts val="0"/>
              </a:spcAft>
              <a:buClr>
                <a:schemeClr val="dk2"/>
              </a:buClr>
              <a:buSzPts val="1680"/>
              <a:buFont typeface="Noto Sans Symbols"/>
              <a:buChar char="■"/>
              <a:defRPr sz="2400" b="0" i="0" u="none" strike="noStrike" cap="none">
                <a:solidFill>
                  <a:schemeClr val="dk1"/>
                </a:solidFill>
                <a:latin typeface="Garamond"/>
                <a:ea typeface="Garamond"/>
                <a:cs typeface="Garamond"/>
                <a:sym typeface="Garamond"/>
              </a:defRPr>
            </a:lvl3pPr>
            <a:lvl4pPr marR="0" lvl="3" algn="l" rtl="0">
              <a:lnSpc>
                <a:spcPct val="100000"/>
              </a:lnSpc>
              <a:spcBef>
                <a:spcPts val="400"/>
              </a:spcBef>
              <a:spcAft>
                <a:spcPts val="0"/>
              </a:spcAft>
              <a:buClr>
                <a:schemeClr val="accent2"/>
              </a:buClr>
              <a:buSzPts val="1400"/>
              <a:buFont typeface="Noto Sans Symbols"/>
              <a:buChar char="■"/>
              <a:defRPr sz="2000" b="0" i="0" u="none" strike="noStrike" cap="none">
                <a:solidFill>
                  <a:schemeClr val="dk1"/>
                </a:solidFill>
                <a:latin typeface="Garamond"/>
                <a:ea typeface="Garamond"/>
                <a:cs typeface="Garamond"/>
                <a:sym typeface="Garamond"/>
              </a:defRPr>
            </a:lvl4pPr>
            <a:lvl5pPr marR="0" lvl="4"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5pPr>
            <a:lvl6pPr marR="0" lvl="5"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6pPr>
            <a:lvl7pPr marR="0" lvl="6"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7pPr>
            <a:lvl8pPr marR="0" lvl="7"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8pPr>
            <a:lvl9pPr marR="0" lvl="8"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9pPr>
          </a:lstStyle>
          <a:p>
            <a:endParaRPr/>
          </a:p>
        </p:txBody>
      </p:sp>
      <p:sp>
        <p:nvSpPr>
          <p:cNvPr id="153" name="Google Shape;153;p18"/>
          <p:cNvSpPr txBox="1">
            <a:spLocks noGrp="1"/>
          </p:cNvSpPr>
          <p:nvPr>
            <p:ph type="dt" idx="10"/>
          </p:nvPr>
        </p:nvSpPr>
        <p:spPr>
          <a:xfrm>
            <a:off x="457200" y="4686300"/>
            <a:ext cx="2133600" cy="3571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4" name="Google Shape;154;p18"/>
          <p:cNvSpPr txBox="1">
            <a:spLocks noGrp="1"/>
          </p:cNvSpPr>
          <p:nvPr>
            <p:ph type="ftr" idx="11"/>
          </p:nvPr>
        </p:nvSpPr>
        <p:spPr>
          <a:xfrm>
            <a:off x="3124200" y="4688681"/>
            <a:ext cx="2895600" cy="357187"/>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5" name="Google Shape;155;p18"/>
          <p:cNvSpPr txBox="1">
            <a:spLocks noGrp="1"/>
          </p:cNvSpPr>
          <p:nvPr>
            <p:ph type="sldNum" idx="12"/>
          </p:nvPr>
        </p:nvSpPr>
        <p:spPr>
          <a:xfrm>
            <a:off x="6553200" y="4691063"/>
            <a:ext cx="2133600" cy="357187"/>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171"/>
        <p:cNvGrpSpPr/>
        <p:nvPr/>
      </p:nvGrpSpPr>
      <p:grpSpPr>
        <a:xfrm>
          <a:off x="0" y="0"/>
          <a:ext cx="0" cy="0"/>
          <a:chOff x="0" y="0"/>
          <a:chExt cx="0" cy="0"/>
        </a:xfrm>
      </p:grpSpPr>
      <p:sp>
        <p:nvSpPr>
          <p:cNvPr id="172" name="Google Shape;172;p20"/>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1pPr>
            <a:lvl2pPr marR="0" lvl="1"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2pPr>
            <a:lvl3pPr marR="0" lvl="2"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3pPr>
            <a:lvl4pPr marR="0" lvl="3"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4pPr>
            <a:lvl5pPr marR="0" lvl="4"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5pPr>
            <a:lvl6pPr marR="0" lvl="5"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6pPr>
            <a:lvl7pPr marR="0" lvl="6"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7pPr>
            <a:lvl8pPr marR="0" lvl="7"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8pPr>
            <a:lvl9pPr marR="0" lvl="8"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9pPr>
          </a:lstStyle>
          <a:p>
            <a:endParaRPr/>
          </a:p>
        </p:txBody>
      </p:sp>
      <p:sp>
        <p:nvSpPr>
          <p:cNvPr id="173" name="Google Shape;173;p20"/>
          <p:cNvSpPr txBox="1">
            <a:spLocks noGrp="1"/>
          </p:cNvSpPr>
          <p:nvPr>
            <p:ph type="body" idx="1"/>
          </p:nvPr>
        </p:nvSpPr>
        <p:spPr>
          <a:xfrm>
            <a:off x="457200" y="1200150"/>
            <a:ext cx="8229600" cy="3394471"/>
          </a:xfrm>
          <a:prstGeom prst="rect">
            <a:avLst/>
          </a:prstGeom>
          <a:noFill/>
          <a:ln>
            <a:noFill/>
          </a:ln>
        </p:spPr>
        <p:txBody>
          <a:bodyPr spcFirstLastPara="1" wrap="square" lIns="91425" tIns="45700" rIns="91425" bIns="45700" anchor="t" anchorCtr="0"/>
          <a:lstStyle>
            <a:lvl1pPr marL="457200" marR="0" lvl="0" indent="-370840" algn="l" rtl="0">
              <a:lnSpc>
                <a:spcPct val="100000"/>
              </a:lnSpc>
              <a:spcBef>
                <a:spcPts val="640"/>
              </a:spcBef>
              <a:spcAft>
                <a:spcPts val="0"/>
              </a:spcAft>
              <a:buClr>
                <a:schemeClr val="hlink"/>
              </a:buClr>
              <a:buSzPts val="2240"/>
              <a:buFont typeface="Noto Sans Symbols"/>
              <a:buChar char="■"/>
              <a:defRPr sz="3200" b="0" i="0" u="none" strike="noStrike" cap="none">
                <a:solidFill>
                  <a:schemeClr val="dk1"/>
                </a:solidFill>
                <a:latin typeface="Garamond"/>
                <a:ea typeface="Garamond"/>
                <a:cs typeface="Garamond"/>
                <a:sym typeface="Garamond"/>
              </a:defRPr>
            </a:lvl1pPr>
            <a:lvl2pPr marL="914400" marR="0" lvl="1" indent="-353060" algn="l" rtl="0">
              <a:lnSpc>
                <a:spcPct val="100000"/>
              </a:lnSpc>
              <a:spcBef>
                <a:spcPts val="560"/>
              </a:spcBef>
              <a:spcAft>
                <a:spcPts val="0"/>
              </a:spcAft>
              <a:buClr>
                <a:schemeClr val="accent2"/>
              </a:buClr>
              <a:buSzPts val="1960"/>
              <a:buFont typeface="Noto Sans Symbols"/>
              <a:buChar char="■"/>
              <a:defRPr sz="2800" b="0" i="0" u="none" strike="noStrike" cap="none">
                <a:solidFill>
                  <a:schemeClr val="dk1"/>
                </a:solidFill>
                <a:latin typeface="Garamond"/>
                <a:ea typeface="Garamond"/>
                <a:cs typeface="Garamond"/>
                <a:sym typeface="Garamond"/>
              </a:defRPr>
            </a:lvl2pPr>
            <a:lvl3pPr marL="1371600" marR="0" lvl="2" indent="-335280" algn="l" rtl="0">
              <a:lnSpc>
                <a:spcPct val="100000"/>
              </a:lnSpc>
              <a:spcBef>
                <a:spcPts val="480"/>
              </a:spcBef>
              <a:spcAft>
                <a:spcPts val="0"/>
              </a:spcAft>
              <a:buClr>
                <a:schemeClr val="dk2"/>
              </a:buClr>
              <a:buSzPts val="1680"/>
              <a:buFont typeface="Noto Sans Symbols"/>
              <a:buChar char="■"/>
              <a:defRPr sz="2400" b="0" i="0" u="none" strike="noStrike" cap="none">
                <a:solidFill>
                  <a:schemeClr val="dk1"/>
                </a:solidFill>
                <a:latin typeface="Garamond"/>
                <a:ea typeface="Garamond"/>
                <a:cs typeface="Garamond"/>
                <a:sym typeface="Garamond"/>
              </a:defRPr>
            </a:lvl3pPr>
            <a:lvl4pPr marL="1828800" marR="0" lvl="3" indent="-317500" algn="l" rtl="0">
              <a:lnSpc>
                <a:spcPct val="100000"/>
              </a:lnSpc>
              <a:spcBef>
                <a:spcPts val="400"/>
              </a:spcBef>
              <a:spcAft>
                <a:spcPts val="0"/>
              </a:spcAft>
              <a:buClr>
                <a:schemeClr val="accent2"/>
              </a:buClr>
              <a:buSzPts val="1400"/>
              <a:buFont typeface="Noto Sans Symbols"/>
              <a:buChar char="■"/>
              <a:defRPr sz="2000" b="0" i="0" u="none" strike="noStrike" cap="none">
                <a:solidFill>
                  <a:schemeClr val="dk1"/>
                </a:solidFill>
                <a:latin typeface="Garamond"/>
                <a:ea typeface="Garamond"/>
                <a:cs typeface="Garamond"/>
                <a:sym typeface="Garamond"/>
              </a:defRPr>
            </a:lvl4pPr>
            <a:lvl5pPr marL="2286000" marR="0" lvl="4"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5pPr>
            <a:lvl6pPr marL="2743200" marR="0" lvl="5"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6pPr>
            <a:lvl7pPr marL="3200400" marR="0" lvl="6"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7pPr>
            <a:lvl8pPr marL="3657600" marR="0" lvl="7"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8pPr>
            <a:lvl9pPr marL="4114800" marR="0" lvl="8"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9pPr>
          </a:lstStyle>
          <a:p>
            <a:endParaRPr/>
          </a:p>
        </p:txBody>
      </p:sp>
      <p:sp>
        <p:nvSpPr>
          <p:cNvPr id="174" name="Google Shape;174;p20"/>
          <p:cNvSpPr txBox="1">
            <a:spLocks noGrp="1"/>
          </p:cNvSpPr>
          <p:nvPr>
            <p:ph type="dt" idx="10"/>
          </p:nvPr>
        </p:nvSpPr>
        <p:spPr>
          <a:xfrm>
            <a:off x="457200" y="4688681"/>
            <a:ext cx="2133600" cy="3571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5" name="Google Shape;175;p20"/>
          <p:cNvSpPr txBox="1">
            <a:spLocks noGrp="1"/>
          </p:cNvSpPr>
          <p:nvPr>
            <p:ph type="ftr" idx="11"/>
          </p:nvPr>
        </p:nvSpPr>
        <p:spPr>
          <a:xfrm>
            <a:off x="3124200" y="4686300"/>
            <a:ext cx="2895600" cy="357187"/>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6" name="Google Shape;176;p20"/>
          <p:cNvSpPr txBox="1">
            <a:spLocks noGrp="1"/>
          </p:cNvSpPr>
          <p:nvPr>
            <p:ph type="sldNum" idx="12"/>
          </p:nvPr>
        </p:nvSpPr>
        <p:spPr>
          <a:xfrm>
            <a:off x="6553200" y="4686300"/>
            <a:ext cx="2133600" cy="357187"/>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2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1"/>
        </a:solidFill>
        <a:effectLst/>
      </p:bgPr>
    </p:bg>
    <p:spTree>
      <p:nvGrpSpPr>
        <p:cNvPr id="1" name="Shape 177"/>
        <p:cNvGrpSpPr/>
        <p:nvPr/>
      </p:nvGrpSpPr>
      <p:grpSpPr>
        <a:xfrm>
          <a:off x="0" y="0"/>
          <a:ext cx="0" cy="0"/>
          <a:chOff x="0" y="0"/>
          <a:chExt cx="0" cy="0"/>
        </a:xfrm>
      </p:grpSpPr>
      <p:grpSp>
        <p:nvGrpSpPr>
          <p:cNvPr id="178" name="Google Shape;178;p21"/>
          <p:cNvGrpSpPr/>
          <p:nvPr/>
        </p:nvGrpSpPr>
        <p:grpSpPr>
          <a:xfrm>
            <a:off x="0" y="0"/>
            <a:ext cx="9140825" cy="5137547"/>
            <a:chOff x="0" y="0"/>
            <a:chExt cx="9140825" cy="6850062"/>
          </a:xfrm>
        </p:grpSpPr>
        <p:grpSp>
          <p:nvGrpSpPr>
            <p:cNvPr id="179" name="Google Shape;179;p21"/>
            <p:cNvGrpSpPr/>
            <p:nvPr/>
          </p:nvGrpSpPr>
          <p:grpSpPr>
            <a:xfrm>
              <a:off x="2743200" y="3540125"/>
              <a:ext cx="6392862" cy="3309937"/>
              <a:chOff x="2743200" y="3540125"/>
              <a:chExt cx="6392862" cy="3309937"/>
            </a:xfrm>
          </p:grpSpPr>
          <p:sp>
            <p:nvSpPr>
              <p:cNvPr id="180" name="Google Shape;180;p21"/>
              <p:cNvSpPr/>
              <p:nvPr/>
            </p:nvSpPr>
            <p:spPr>
              <a:xfrm>
                <a:off x="2743200" y="4197350"/>
                <a:ext cx="4575175" cy="2652712"/>
              </a:xfrm>
              <a:custGeom>
                <a:avLst/>
                <a:gdLst/>
                <a:ahLst/>
                <a:cxnLst/>
                <a:rect l="l" t="t" r="r" b="b"/>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003092"/>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1" name="Google Shape;181;p21"/>
              <p:cNvSpPr/>
              <p:nvPr/>
            </p:nvSpPr>
            <p:spPr>
              <a:xfrm>
                <a:off x="6619875" y="4240212"/>
                <a:ext cx="1998662" cy="1287462"/>
              </a:xfrm>
              <a:custGeom>
                <a:avLst/>
                <a:gdLst/>
                <a:ahLst/>
                <a:cxnLst/>
                <a:rect l="l" t="t" r="r" b="b"/>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003092"/>
                  </a:gs>
                  <a:gs pos="100000">
                    <a:schemeClr val="lt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1"/>
              <p:cNvSpPr/>
              <p:nvPr/>
            </p:nvSpPr>
            <p:spPr>
              <a:xfrm>
                <a:off x="4603750" y="5311775"/>
                <a:ext cx="4522787" cy="1538287"/>
              </a:xfrm>
              <a:custGeom>
                <a:avLst/>
                <a:gdLst/>
                <a:ahLst/>
                <a:cxnLst/>
                <a:rect l="l" t="t" r="r" b="b"/>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E8B"/>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3" name="Google Shape;183;p21"/>
              <p:cNvSpPr/>
              <p:nvPr/>
            </p:nvSpPr>
            <p:spPr>
              <a:xfrm>
                <a:off x="4362450" y="3540125"/>
                <a:ext cx="4773612" cy="3309937"/>
              </a:xfrm>
              <a:custGeom>
                <a:avLst/>
                <a:gdLst/>
                <a:ahLst/>
                <a:cxnLst/>
                <a:rect l="l" t="t" r="r" b="b"/>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4" name="Google Shape;184;p21"/>
              <p:cNvSpPr/>
              <p:nvPr/>
            </p:nvSpPr>
            <p:spPr>
              <a:xfrm>
                <a:off x="7145337" y="3678237"/>
                <a:ext cx="1981200" cy="855662"/>
              </a:xfrm>
              <a:custGeom>
                <a:avLst/>
                <a:gdLst/>
                <a:ahLst/>
                <a:cxnLst/>
                <a:rect l="l" t="t" r="r" b="b"/>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chemeClr val="lt1"/>
                  </a:gs>
                  <a:gs pos="100000">
                    <a:srgbClr val="003090"/>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85" name="Google Shape;185;p21"/>
            <p:cNvSpPr/>
            <p:nvPr/>
          </p:nvSpPr>
          <p:spPr>
            <a:xfrm>
              <a:off x="5273675" y="2128837"/>
              <a:ext cx="2897187" cy="2439987"/>
            </a:xfrm>
            <a:custGeom>
              <a:avLst/>
              <a:gdLst/>
              <a:ahLst/>
              <a:cxnLst/>
              <a:rect l="l" t="t" r="r" b="b"/>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chemeClr val="lt1"/>
                </a:gs>
                <a:gs pos="100000">
                  <a:srgbClr val="002F8D"/>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6" name="Google Shape;186;p21"/>
            <p:cNvSpPr/>
            <p:nvPr/>
          </p:nvSpPr>
          <p:spPr>
            <a:xfrm>
              <a:off x="0" y="0"/>
              <a:ext cx="9140825" cy="2819400"/>
            </a:xfrm>
            <a:custGeom>
              <a:avLst/>
              <a:gdLst/>
              <a:ahLst/>
              <a:cxnLst/>
              <a:rect l="l" t="t" r="r" b="b"/>
              <a:pathLst>
                <a:path w="5740" h="1906" extrusionOk="0">
                  <a:moveTo>
                    <a:pt x="0" y="0"/>
                  </a:moveTo>
                  <a:lnTo>
                    <a:pt x="0" y="1906"/>
                  </a:lnTo>
                  <a:lnTo>
                    <a:pt x="5740" y="1906"/>
                  </a:lnTo>
                  <a:lnTo>
                    <a:pt x="5740" y="0"/>
                  </a:lnTo>
                  <a:lnTo>
                    <a:pt x="0" y="0"/>
                  </a:lnTo>
                  <a:lnTo>
                    <a:pt x="0" y="0"/>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87" name="Google Shape;187;p21"/>
          <p:cNvSpPr txBox="1">
            <a:spLocks noGrp="1"/>
          </p:cNvSpPr>
          <p:nvPr>
            <p:ph type="ctrTitle"/>
          </p:nvPr>
        </p:nvSpPr>
        <p:spPr>
          <a:xfrm>
            <a:off x="685800" y="1302544"/>
            <a:ext cx="7772400" cy="1440656"/>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1pPr>
            <a:lvl2pPr marR="0" lvl="1"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2pPr>
            <a:lvl3pPr marR="0" lvl="2"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3pPr>
            <a:lvl4pPr marR="0" lvl="3"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4pPr>
            <a:lvl5pPr marR="0" lvl="4"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5pPr>
            <a:lvl6pPr marR="0" lvl="5"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6pPr>
            <a:lvl7pPr marR="0" lvl="6"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7pPr>
            <a:lvl8pPr marR="0" lvl="7"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8pPr>
            <a:lvl9pPr marR="0" lvl="8"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9pPr>
          </a:lstStyle>
          <a:p>
            <a:endParaRPr/>
          </a:p>
        </p:txBody>
      </p:sp>
      <p:sp>
        <p:nvSpPr>
          <p:cNvPr id="188" name="Google Shape;188;p21"/>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lstStyle>
            <a:lvl1pPr marR="0" lvl="0" algn="l" rtl="0">
              <a:lnSpc>
                <a:spcPct val="100000"/>
              </a:lnSpc>
              <a:spcBef>
                <a:spcPts val="640"/>
              </a:spcBef>
              <a:spcAft>
                <a:spcPts val="0"/>
              </a:spcAft>
              <a:buClr>
                <a:schemeClr val="hlink"/>
              </a:buClr>
              <a:buSzPts val="2240"/>
              <a:buFont typeface="Noto Sans Symbols"/>
              <a:buChar char="■"/>
              <a:defRPr sz="3200" b="0" i="0" u="none" strike="noStrike" cap="none">
                <a:solidFill>
                  <a:schemeClr val="dk1"/>
                </a:solidFill>
                <a:latin typeface="Garamond"/>
                <a:ea typeface="Garamond"/>
                <a:cs typeface="Garamond"/>
                <a:sym typeface="Garamond"/>
              </a:defRPr>
            </a:lvl1pPr>
            <a:lvl2pPr marR="0" lvl="1" algn="l" rtl="0">
              <a:lnSpc>
                <a:spcPct val="100000"/>
              </a:lnSpc>
              <a:spcBef>
                <a:spcPts val="560"/>
              </a:spcBef>
              <a:spcAft>
                <a:spcPts val="0"/>
              </a:spcAft>
              <a:buClr>
                <a:schemeClr val="accent2"/>
              </a:buClr>
              <a:buSzPts val="1960"/>
              <a:buFont typeface="Noto Sans Symbols"/>
              <a:buChar char="■"/>
              <a:defRPr sz="2800" b="0" i="0" u="none" strike="noStrike" cap="none">
                <a:solidFill>
                  <a:schemeClr val="dk1"/>
                </a:solidFill>
                <a:latin typeface="Garamond"/>
                <a:ea typeface="Garamond"/>
                <a:cs typeface="Garamond"/>
                <a:sym typeface="Garamond"/>
              </a:defRPr>
            </a:lvl2pPr>
            <a:lvl3pPr marR="0" lvl="2" algn="l" rtl="0">
              <a:lnSpc>
                <a:spcPct val="100000"/>
              </a:lnSpc>
              <a:spcBef>
                <a:spcPts val="480"/>
              </a:spcBef>
              <a:spcAft>
                <a:spcPts val="0"/>
              </a:spcAft>
              <a:buClr>
                <a:schemeClr val="dk2"/>
              </a:buClr>
              <a:buSzPts val="1680"/>
              <a:buFont typeface="Noto Sans Symbols"/>
              <a:buChar char="■"/>
              <a:defRPr sz="2400" b="0" i="0" u="none" strike="noStrike" cap="none">
                <a:solidFill>
                  <a:schemeClr val="dk1"/>
                </a:solidFill>
                <a:latin typeface="Garamond"/>
                <a:ea typeface="Garamond"/>
                <a:cs typeface="Garamond"/>
                <a:sym typeface="Garamond"/>
              </a:defRPr>
            </a:lvl3pPr>
            <a:lvl4pPr marR="0" lvl="3" algn="l" rtl="0">
              <a:lnSpc>
                <a:spcPct val="100000"/>
              </a:lnSpc>
              <a:spcBef>
                <a:spcPts val="400"/>
              </a:spcBef>
              <a:spcAft>
                <a:spcPts val="0"/>
              </a:spcAft>
              <a:buClr>
                <a:schemeClr val="accent2"/>
              </a:buClr>
              <a:buSzPts val="1400"/>
              <a:buFont typeface="Noto Sans Symbols"/>
              <a:buChar char="■"/>
              <a:defRPr sz="2000" b="0" i="0" u="none" strike="noStrike" cap="none">
                <a:solidFill>
                  <a:schemeClr val="dk1"/>
                </a:solidFill>
                <a:latin typeface="Garamond"/>
                <a:ea typeface="Garamond"/>
                <a:cs typeface="Garamond"/>
                <a:sym typeface="Garamond"/>
              </a:defRPr>
            </a:lvl4pPr>
            <a:lvl5pPr marR="0" lvl="4"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5pPr>
            <a:lvl6pPr marR="0" lvl="5"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6pPr>
            <a:lvl7pPr marR="0" lvl="6"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7pPr>
            <a:lvl8pPr marR="0" lvl="7"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8pPr>
            <a:lvl9pPr marR="0" lvl="8"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9pPr>
          </a:lstStyle>
          <a:p>
            <a:endParaRPr/>
          </a:p>
        </p:txBody>
      </p:sp>
      <p:sp>
        <p:nvSpPr>
          <p:cNvPr id="189" name="Google Shape;189;p21"/>
          <p:cNvSpPr txBox="1">
            <a:spLocks noGrp="1"/>
          </p:cNvSpPr>
          <p:nvPr>
            <p:ph type="dt" idx="10"/>
          </p:nvPr>
        </p:nvSpPr>
        <p:spPr>
          <a:xfrm>
            <a:off x="457200" y="4686300"/>
            <a:ext cx="2133600" cy="3571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1"/>
          <p:cNvSpPr txBox="1">
            <a:spLocks noGrp="1"/>
          </p:cNvSpPr>
          <p:nvPr>
            <p:ph type="ftr" idx="11"/>
          </p:nvPr>
        </p:nvSpPr>
        <p:spPr>
          <a:xfrm>
            <a:off x="3124200" y="4688681"/>
            <a:ext cx="2895600" cy="357187"/>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1" name="Google Shape;191;p21"/>
          <p:cNvSpPr txBox="1">
            <a:spLocks noGrp="1"/>
          </p:cNvSpPr>
          <p:nvPr>
            <p:ph type="sldNum" idx="12"/>
          </p:nvPr>
        </p:nvSpPr>
        <p:spPr>
          <a:xfrm>
            <a:off x="6553200" y="4691063"/>
            <a:ext cx="2133600" cy="357187"/>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text on left, text on right" type="twoColTx">
  <p:cSld name="TITLE_AND_TWO_COLUMNS">
    <p:spTree>
      <p:nvGrpSpPr>
        <p:cNvPr id="1" name="Shape 201"/>
        <p:cNvGrpSpPr/>
        <p:nvPr/>
      </p:nvGrpSpPr>
      <p:grpSpPr>
        <a:xfrm>
          <a:off x="0" y="0"/>
          <a:ext cx="0" cy="0"/>
          <a:chOff x="0" y="0"/>
          <a:chExt cx="0" cy="0"/>
        </a:xfrm>
      </p:grpSpPr>
      <p:sp>
        <p:nvSpPr>
          <p:cNvPr id="202" name="Google Shape;202;p23"/>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3" name="Google Shape;203;p23"/>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4" name="Google Shape;204;p23"/>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200" b="0" i="0" u="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None/>
              <a:defRPr sz="1200" b="0" i="0" u="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None/>
              <a:defRPr sz="1200" b="0" i="0" u="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None/>
              <a:defRPr sz="1200" b="0" i="0" u="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None/>
              <a:defRPr sz="1200" b="0" i="0" u="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None/>
              <a:defRPr sz="1200" b="0" i="0" u="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None/>
              <a:defRPr sz="1200" b="0" i="0" u="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None/>
              <a:defRPr sz="1200" b="0" i="0" u="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None/>
              <a:defRPr sz="1200" b="0" i="0" u="none">
                <a:solidFill>
                  <a:schemeClr val="dk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ext on left, two objects on right" type="txAndTwoObj">
  <p:cSld name="TEXT_AND_TWO_OBJECTS">
    <p:spTree>
      <p:nvGrpSpPr>
        <p:cNvPr id="1" name="Shape 251"/>
        <p:cNvGrpSpPr/>
        <p:nvPr/>
      </p:nvGrpSpPr>
      <p:grpSpPr>
        <a:xfrm>
          <a:off x="0" y="0"/>
          <a:ext cx="0" cy="0"/>
          <a:chOff x="0" y="0"/>
          <a:chExt cx="0" cy="0"/>
        </a:xfrm>
      </p:grpSpPr>
      <p:sp>
        <p:nvSpPr>
          <p:cNvPr id="252" name="Google Shape;252;p25"/>
          <p:cNvSpPr txBox="1">
            <a:spLocks noGrp="1"/>
          </p:cNvSpPr>
          <p:nvPr>
            <p:ph type="dt" idx="10"/>
          </p:nvPr>
        </p:nvSpPr>
        <p:spPr>
          <a:xfrm>
            <a:off x="457200" y="4682728"/>
            <a:ext cx="21336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3" name="Google Shape;253;p25"/>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4" name="Google Shape;254;p25"/>
          <p:cNvSpPr txBox="1">
            <a:spLocks noGrp="1"/>
          </p:cNvSpPr>
          <p:nvPr>
            <p:ph type="sldNum" idx="12"/>
          </p:nvPr>
        </p:nvSpPr>
        <p:spPr>
          <a:xfrm>
            <a:off x="6553200" y="4682728"/>
            <a:ext cx="21336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2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1"/>
        </a:solidFill>
        <a:effectLst/>
      </p:bgPr>
    </p:bg>
    <p:spTree>
      <p:nvGrpSpPr>
        <p:cNvPr id="1" name="Shape 326"/>
        <p:cNvGrpSpPr/>
        <p:nvPr/>
      </p:nvGrpSpPr>
      <p:grpSpPr>
        <a:xfrm>
          <a:off x="0" y="0"/>
          <a:ext cx="0" cy="0"/>
          <a:chOff x="0" y="0"/>
          <a:chExt cx="0" cy="0"/>
        </a:xfrm>
      </p:grpSpPr>
      <p:grpSp>
        <p:nvGrpSpPr>
          <p:cNvPr id="327" name="Google Shape;327;p27"/>
          <p:cNvGrpSpPr/>
          <p:nvPr/>
        </p:nvGrpSpPr>
        <p:grpSpPr>
          <a:xfrm>
            <a:off x="3175" y="3200400"/>
            <a:ext cx="9140825" cy="1943100"/>
            <a:chOff x="3175" y="4267200"/>
            <a:chExt cx="9140825" cy="2590800"/>
          </a:xfrm>
        </p:grpSpPr>
        <p:sp>
          <p:nvSpPr>
            <p:cNvPr id="328" name="Google Shape;328;p27"/>
            <p:cNvSpPr/>
            <p:nvPr/>
          </p:nvSpPr>
          <p:spPr>
            <a:xfrm>
              <a:off x="3175" y="4267200"/>
              <a:ext cx="9140825" cy="2590800"/>
            </a:xfrm>
            <a:custGeom>
              <a:avLst/>
              <a:gdLst/>
              <a:ahLst/>
              <a:cxnLst/>
              <a:rect l="l" t="t" r="r" b="b"/>
              <a:pathLst>
                <a:path w="5740" h="4316" extrusionOk="0">
                  <a:moveTo>
                    <a:pt x="5740" y="4316"/>
                  </a:moveTo>
                  <a:lnTo>
                    <a:pt x="0" y="4316"/>
                  </a:lnTo>
                  <a:lnTo>
                    <a:pt x="0" y="0"/>
                  </a:lnTo>
                  <a:lnTo>
                    <a:pt x="5740" y="0"/>
                  </a:lnTo>
                  <a:lnTo>
                    <a:pt x="5740" y="4316"/>
                  </a:lnTo>
                  <a:lnTo>
                    <a:pt x="5740" y="4316"/>
                  </a:lnTo>
                  <a:close/>
                </a:path>
              </a:pathLst>
            </a:cu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29" name="Google Shape;329;p27"/>
            <p:cNvGrpSpPr/>
            <p:nvPr/>
          </p:nvGrpSpPr>
          <p:grpSpPr>
            <a:xfrm>
              <a:off x="5600700" y="5897562"/>
              <a:ext cx="1257300" cy="827088"/>
              <a:chOff x="5599112" y="5897562"/>
              <a:chExt cx="1257300" cy="827088"/>
            </a:xfrm>
          </p:grpSpPr>
          <p:sp>
            <p:nvSpPr>
              <p:cNvPr id="330" name="Google Shape;330;p27"/>
              <p:cNvSpPr/>
              <p:nvPr/>
            </p:nvSpPr>
            <p:spPr>
              <a:xfrm>
                <a:off x="5851525" y="6048375"/>
                <a:ext cx="844550" cy="519112"/>
              </a:xfrm>
              <a:prstGeom prst="ellipse">
                <a:avLst/>
              </a:prstGeom>
              <a:gradFill>
                <a:gsLst>
                  <a:gs pos="0">
                    <a:schemeClr val="accent2"/>
                  </a:gs>
                  <a:gs pos="100000">
                    <a:srgbClr val="C2CDC5"/>
                  </a:gs>
                </a:gsLst>
                <a:path path="circle">
                  <a:fillToRect l="50000" t="50000" r="50000" b="50000"/>
                </a:path>
                <a:tileRect/>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1" name="Google Shape;331;p27"/>
              <p:cNvSpPr/>
              <p:nvPr/>
            </p:nvSpPr>
            <p:spPr>
              <a:xfrm>
                <a:off x="5915025" y="6096000"/>
                <a:ext cx="717550" cy="436562"/>
              </a:xfrm>
              <a:prstGeom prst="ellipse">
                <a:avLst/>
              </a:prstGeom>
              <a:gradFill>
                <a:gsLst>
                  <a:gs pos="0">
                    <a:srgbClr val="C2CDC5"/>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2" name="Google Shape;332;p27"/>
              <p:cNvSpPr/>
              <p:nvPr/>
            </p:nvSpPr>
            <p:spPr>
              <a:xfrm>
                <a:off x="6003925" y="6146800"/>
                <a:ext cx="546100" cy="328612"/>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3" name="Google Shape;333;p27"/>
              <p:cNvSpPr/>
              <p:nvPr/>
            </p:nvSpPr>
            <p:spPr>
              <a:xfrm>
                <a:off x="6067425" y="6184900"/>
                <a:ext cx="415925" cy="252412"/>
              </a:xfrm>
              <a:prstGeom prst="ellipse">
                <a:avLst/>
              </a:prstGeom>
              <a:gradFill>
                <a:gsLst>
                  <a:gs pos="0">
                    <a:srgbClr val="C8D3CB"/>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4" name="Google Shape;334;p27"/>
              <p:cNvSpPr/>
              <p:nvPr/>
            </p:nvSpPr>
            <p:spPr>
              <a:xfrm>
                <a:off x="6121400" y="6226175"/>
                <a:ext cx="304800" cy="169862"/>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5" name="Google Shape;335;p27"/>
              <p:cNvSpPr/>
              <p:nvPr/>
            </p:nvSpPr>
            <p:spPr>
              <a:xfrm>
                <a:off x="5675312" y="5897562"/>
                <a:ext cx="608012" cy="255587"/>
              </a:xfrm>
              <a:custGeom>
                <a:avLst/>
                <a:gdLst/>
                <a:ahLst/>
                <a:cxnLst/>
                <a:rect l="l" t="t" r="r" b="b"/>
                <a:pathLst>
                  <a:path w="382" h="161" extrusionOk="0">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6" name="Google Shape;336;p27"/>
              <p:cNvSpPr/>
              <p:nvPr/>
            </p:nvSpPr>
            <p:spPr>
              <a:xfrm>
                <a:off x="5865812" y="6619875"/>
                <a:ext cx="704850" cy="104775"/>
              </a:xfrm>
              <a:custGeom>
                <a:avLst/>
                <a:gdLst/>
                <a:ahLst/>
                <a:cxnLst/>
                <a:rect l="l" t="t" r="r" b="b"/>
                <a:pathLst>
                  <a:path w="443" h="66" extrusionOk="0">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a:gsLst>
                  <a:gs pos="0">
                    <a:schemeClr val="accent2"/>
                  </a:gs>
                  <a:gs pos="100000">
                    <a:srgbClr val="BCC7BF"/>
                  </a:gs>
                </a:gsLst>
                <a:lin ang="81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7" name="Google Shape;337;p27"/>
              <p:cNvSpPr/>
              <p:nvPr/>
            </p:nvSpPr>
            <p:spPr>
              <a:xfrm>
                <a:off x="5599112" y="6200775"/>
                <a:ext cx="141287" cy="342900"/>
              </a:xfrm>
              <a:custGeom>
                <a:avLst/>
                <a:gdLst/>
                <a:ahLst/>
                <a:cxnLst/>
                <a:rect l="l" t="t" r="r" b="b"/>
                <a:pathLst>
                  <a:path w="89" h="216" extrusionOk="0">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8" name="Google Shape;338;p27"/>
              <p:cNvSpPr/>
              <p:nvPr/>
            </p:nvSpPr>
            <p:spPr>
              <a:xfrm>
                <a:off x="5665787" y="5945187"/>
                <a:ext cx="1190625" cy="731837"/>
              </a:xfrm>
              <a:custGeom>
                <a:avLst/>
                <a:gdLst/>
                <a:ahLst/>
                <a:cxnLst/>
                <a:rect l="l" t="t" r="r" b="b"/>
                <a:pathLst>
                  <a:path w="747" h="461" extrusionOk="0">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a:gsLst>
                  <a:gs pos="0">
                    <a:srgbClr val="C2CDC5"/>
                  </a:gs>
                  <a:gs pos="100000">
                    <a:schemeClr val="accent2"/>
                  </a:gs>
                </a:gsLst>
                <a:path path="circle">
                  <a:fillToRect l="50000" t="50000" r="50000" b="50000"/>
                </a:path>
                <a:tileRect/>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9" name="Google Shape;339;p27"/>
              <p:cNvSpPr/>
              <p:nvPr/>
            </p:nvSpPr>
            <p:spPr>
              <a:xfrm>
                <a:off x="6408737" y="5907087"/>
                <a:ext cx="152400" cy="47625"/>
              </a:xfrm>
              <a:custGeom>
                <a:avLst/>
                <a:gdLst/>
                <a:ahLst/>
                <a:cxnLst/>
                <a:rect l="l" t="t" r="r" b="b"/>
                <a:pathLst>
                  <a:path w="96" h="30" extrusionOk="0">
                    <a:moveTo>
                      <a:pt x="0" y="0"/>
                    </a:moveTo>
                    <a:lnTo>
                      <a:pt x="0" y="12"/>
                    </a:lnTo>
                    <a:lnTo>
                      <a:pt x="48" y="18"/>
                    </a:lnTo>
                    <a:lnTo>
                      <a:pt x="96" y="30"/>
                    </a:lnTo>
                    <a:lnTo>
                      <a:pt x="96" y="24"/>
                    </a:lnTo>
                    <a:lnTo>
                      <a:pt x="96" y="18"/>
                    </a:lnTo>
                    <a:lnTo>
                      <a:pt x="48" y="12"/>
                    </a:lnTo>
                    <a:lnTo>
                      <a:pt x="0" y="0"/>
                    </a:lnTo>
                    <a:lnTo>
                      <a:pt x="0" y="0"/>
                    </a:lnTo>
                    <a:close/>
                  </a:path>
                </a:pathLst>
              </a:custGeom>
              <a:gradFill>
                <a:gsLst>
                  <a:gs pos="0">
                    <a:srgbClr val="BFCAC2"/>
                  </a:gs>
                  <a:gs pos="100000">
                    <a:schemeClr val="accen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0" name="Google Shape;340;p27"/>
              <p:cNvSpPr/>
              <p:nvPr/>
            </p:nvSpPr>
            <p:spPr>
              <a:xfrm>
                <a:off x="6207125" y="6267450"/>
                <a:ext cx="133350" cy="84137"/>
              </a:xfrm>
              <a:prstGeom prst="ellipse">
                <a:avLst/>
              </a:pr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341" name="Google Shape;341;p27"/>
            <p:cNvGrpSpPr/>
            <p:nvPr/>
          </p:nvGrpSpPr>
          <p:grpSpPr>
            <a:xfrm>
              <a:off x="2819400" y="5764212"/>
              <a:ext cx="2581275" cy="1084263"/>
              <a:chOff x="2819400" y="5764212"/>
              <a:chExt cx="2581275" cy="1084263"/>
            </a:xfrm>
          </p:grpSpPr>
          <p:sp>
            <p:nvSpPr>
              <p:cNvPr id="342" name="Google Shape;342;p27"/>
              <p:cNvSpPr/>
              <p:nvPr/>
            </p:nvSpPr>
            <p:spPr>
              <a:xfrm>
                <a:off x="3600450" y="6245225"/>
                <a:ext cx="1012825" cy="598487"/>
              </a:xfrm>
              <a:prstGeom prst="ellipse">
                <a:avLst/>
              </a:prstGeom>
              <a:gradFill>
                <a:gsLst>
                  <a:gs pos="0">
                    <a:schemeClr val="accent2"/>
                  </a:gs>
                  <a:gs pos="100000">
                    <a:srgbClr val="BFCAC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3" name="Google Shape;343;p27"/>
              <p:cNvSpPr/>
              <p:nvPr/>
            </p:nvSpPr>
            <p:spPr>
              <a:xfrm>
                <a:off x="3673475" y="6283325"/>
                <a:ext cx="862012" cy="527050"/>
              </a:xfrm>
              <a:prstGeom prst="ellipse">
                <a:avLst/>
              </a:prstGeom>
              <a:gradFill>
                <a:gsLst>
                  <a:gs pos="0">
                    <a:srgbClr val="BFCAC2"/>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4" name="Google Shape;344;p27"/>
              <p:cNvSpPr/>
              <p:nvPr/>
            </p:nvSpPr>
            <p:spPr>
              <a:xfrm>
                <a:off x="3716337" y="6316662"/>
                <a:ext cx="795337" cy="474662"/>
              </a:xfrm>
              <a:prstGeom prst="ellipse">
                <a:avLst/>
              </a:prstGeom>
              <a:gradFill>
                <a:gsLst>
                  <a:gs pos="0">
                    <a:schemeClr val="accent2"/>
                  </a:gs>
                  <a:gs pos="100000">
                    <a:srgbClr val="C2CDC5"/>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5" name="Google Shape;345;p27"/>
              <p:cNvSpPr/>
              <p:nvPr/>
            </p:nvSpPr>
            <p:spPr>
              <a:xfrm>
                <a:off x="3759200" y="6345237"/>
                <a:ext cx="704850" cy="409575"/>
              </a:xfrm>
              <a:prstGeom prst="ellipse">
                <a:avLst/>
              </a:prstGeom>
              <a:gradFill>
                <a:gsLst>
                  <a:gs pos="0">
                    <a:srgbClr val="BFCAC2"/>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6" name="Google Shape;346;p27"/>
              <p:cNvSpPr/>
              <p:nvPr/>
            </p:nvSpPr>
            <p:spPr>
              <a:xfrm>
                <a:off x="3786187" y="6357937"/>
                <a:ext cx="655637" cy="381000"/>
              </a:xfrm>
              <a:prstGeom prst="ellipse">
                <a:avLst/>
              </a:pr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7" name="Google Shape;347;p27"/>
              <p:cNvSpPr/>
              <p:nvPr/>
            </p:nvSpPr>
            <p:spPr>
              <a:xfrm>
                <a:off x="3868737" y="6391275"/>
                <a:ext cx="485775" cy="304800"/>
              </a:xfrm>
              <a:prstGeom prst="ellipse">
                <a:avLst/>
              </a:prstGeom>
              <a:gradFill>
                <a:gsLst>
                  <a:gs pos="0">
                    <a:srgbClr val="BFCAC2"/>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8" name="Google Shape;348;p27"/>
              <p:cNvSpPr/>
              <p:nvPr/>
            </p:nvSpPr>
            <p:spPr>
              <a:xfrm>
                <a:off x="3930650" y="6438900"/>
                <a:ext cx="360362" cy="214312"/>
              </a:xfrm>
              <a:prstGeom prst="ellipse">
                <a:avLst/>
              </a:prstGeom>
              <a:gradFill>
                <a:gsLst>
                  <a:gs pos="0">
                    <a:srgbClr val="C2CDC5"/>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9" name="Google Shape;349;p27"/>
              <p:cNvSpPr/>
              <p:nvPr/>
            </p:nvSpPr>
            <p:spPr>
              <a:xfrm>
                <a:off x="4035425" y="6503987"/>
                <a:ext cx="142875" cy="95250"/>
              </a:xfrm>
              <a:prstGeom prst="ellipse">
                <a:avLst/>
              </a:prstGeom>
              <a:gradFill>
                <a:gsLst>
                  <a:gs pos="0">
                    <a:srgbClr val="C2CDC5"/>
                  </a:gs>
                  <a:gs pos="100000">
                    <a:schemeClr val="accen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0" name="Google Shape;350;p27"/>
              <p:cNvSpPr/>
              <p:nvPr/>
            </p:nvSpPr>
            <p:spPr>
              <a:xfrm>
                <a:off x="4103687" y="6067425"/>
                <a:ext cx="712787" cy="295275"/>
              </a:xfrm>
              <a:custGeom>
                <a:avLst/>
                <a:gdLst/>
                <a:ahLst/>
                <a:cxnLst/>
                <a:rect l="l" t="t" r="r" b="b"/>
                <a:pathLst>
                  <a:path w="448" h="186" extrusionOk="0">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a:gsLst>
                  <a:gs pos="0">
                    <a:srgbClr val="C2CDC5"/>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1" name="Google Shape;351;p27"/>
              <p:cNvSpPr/>
              <p:nvPr/>
            </p:nvSpPr>
            <p:spPr>
              <a:xfrm>
                <a:off x="3400425" y="6115050"/>
                <a:ext cx="1416050" cy="733425"/>
              </a:xfrm>
              <a:custGeom>
                <a:avLst/>
                <a:gdLst/>
                <a:ahLst/>
                <a:cxnLst/>
                <a:rect l="l" t="t" r="r" b="b"/>
                <a:pathLst>
                  <a:path w="890" h="462" extrusionOk="0">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a:gsLst>
                  <a:gs pos="0">
                    <a:srgbClr val="BCC7BF"/>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2" name="Google Shape;352;p27"/>
              <p:cNvSpPr/>
              <p:nvPr/>
            </p:nvSpPr>
            <p:spPr>
              <a:xfrm>
                <a:off x="3305175" y="6076950"/>
                <a:ext cx="646112" cy="771525"/>
              </a:xfrm>
              <a:custGeom>
                <a:avLst/>
                <a:gdLst/>
                <a:ahLst/>
                <a:cxnLst/>
                <a:rect l="l" t="t" r="r" b="b"/>
                <a:pathLst>
                  <a:path w="406" h="486" extrusionOk="0">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a:gsLst>
                  <a:gs pos="0">
                    <a:srgbClr val="C2CDC5"/>
                  </a:gs>
                  <a:gs pos="100000">
                    <a:schemeClr val="accen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3" name="Google Shape;353;p27"/>
              <p:cNvSpPr/>
              <p:nvPr/>
            </p:nvSpPr>
            <p:spPr>
              <a:xfrm>
                <a:off x="4741862" y="6419850"/>
                <a:ext cx="171450" cy="400050"/>
              </a:xfrm>
              <a:custGeom>
                <a:avLst/>
                <a:gdLst/>
                <a:ahLst/>
                <a:cxnLst/>
                <a:rect l="l" t="t" r="r" b="b"/>
                <a:pathLst>
                  <a:path w="107" h="252" extrusionOk="0">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a:gsLst>
                  <a:gs pos="0">
                    <a:schemeClr val="accent2"/>
                  </a:gs>
                  <a:gs pos="100000">
                    <a:srgbClr val="B9C4BC"/>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4" name="Google Shape;354;p27"/>
              <p:cNvSpPr/>
              <p:nvPr/>
            </p:nvSpPr>
            <p:spPr>
              <a:xfrm>
                <a:off x="3282950" y="5849937"/>
                <a:ext cx="1325562" cy="238125"/>
              </a:xfrm>
              <a:custGeom>
                <a:avLst/>
                <a:gdLst/>
                <a:ahLst/>
                <a:cxnLst/>
                <a:rect l="l" t="t" r="r" b="b"/>
                <a:pathLst>
                  <a:path w="835" h="150" extrusionOk="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5" name="Google Shape;355;p27"/>
              <p:cNvSpPr/>
              <p:nvPr/>
            </p:nvSpPr>
            <p:spPr>
              <a:xfrm>
                <a:off x="2963862" y="6116637"/>
                <a:ext cx="271462" cy="731837"/>
              </a:xfrm>
              <a:custGeom>
                <a:avLst/>
                <a:gdLst/>
                <a:ahLst/>
                <a:cxnLst/>
                <a:rect l="l" t="t" r="r" b="b"/>
                <a:pathLst>
                  <a:path w="171" h="461" extrusionOk="0">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6" name="Google Shape;356;p27"/>
              <p:cNvSpPr/>
              <p:nvPr/>
            </p:nvSpPr>
            <p:spPr>
              <a:xfrm>
                <a:off x="4684712" y="5954712"/>
                <a:ext cx="571500" cy="893762"/>
              </a:xfrm>
              <a:custGeom>
                <a:avLst/>
                <a:gdLst/>
                <a:ahLst/>
                <a:cxnLst/>
                <a:rect l="l" t="t" r="r" b="b"/>
                <a:pathLst>
                  <a:path w="360" h="563" extrusionOk="0">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7" name="Google Shape;357;p27"/>
              <p:cNvSpPr/>
              <p:nvPr/>
            </p:nvSpPr>
            <p:spPr>
              <a:xfrm>
                <a:off x="3679825" y="5764212"/>
                <a:ext cx="1711325" cy="674687"/>
              </a:xfrm>
              <a:custGeom>
                <a:avLst/>
                <a:gdLst/>
                <a:ahLst/>
                <a:cxnLst/>
                <a:rect l="l" t="t" r="r" b="b"/>
                <a:pathLst>
                  <a:path w="1078" h="425" extrusionOk="0">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8" name="Google Shape;358;p27"/>
              <p:cNvSpPr/>
              <p:nvPr/>
            </p:nvSpPr>
            <p:spPr>
              <a:xfrm>
                <a:off x="5245100" y="6477000"/>
                <a:ext cx="155575" cy="371475"/>
              </a:xfrm>
              <a:custGeom>
                <a:avLst/>
                <a:gdLst/>
                <a:ahLst/>
                <a:cxnLst/>
                <a:rect l="l" t="t" r="r" b="b"/>
                <a:pathLst>
                  <a:path w="98" h="234" extrusionOk="0">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9" name="Google Shape;359;p27"/>
              <p:cNvSpPr/>
              <p:nvPr/>
            </p:nvSpPr>
            <p:spPr>
              <a:xfrm>
                <a:off x="2819400" y="5830887"/>
                <a:ext cx="763587" cy="1017587"/>
              </a:xfrm>
              <a:custGeom>
                <a:avLst/>
                <a:gdLst/>
                <a:ahLst/>
                <a:cxnLst/>
                <a:rect l="l" t="t" r="r" b="b"/>
                <a:pathLst>
                  <a:path w="481" h="641" extrusionOk="0">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360" name="Google Shape;360;p27"/>
            <p:cNvGrpSpPr/>
            <p:nvPr/>
          </p:nvGrpSpPr>
          <p:grpSpPr>
            <a:xfrm>
              <a:off x="6553200" y="5334000"/>
              <a:ext cx="2144712" cy="1303337"/>
              <a:chOff x="6553200" y="5334000"/>
              <a:chExt cx="2144712" cy="1303337"/>
            </a:xfrm>
          </p:grpSpPr>
          <p:sp>
            <p:nvSpPr>
              <p:cNvPr id="361" name="Google Shape;361;p27"/>
              <p:cNvSpPr/>
              <p:nvPr/>
            </p:nvSpPr>
            <p:spPr>
              <a:xfrm>
                <a:off x="6667500" y="5400675"/>
                <a:ext cx="1906587" cy="1160462"/>
              </a:xfrm>
              <a:custGeom>
                <a:avLst/>
                <a:gdLst/>
                <a:ahLst/>
                <a:cxnLst/>
                <a:rect l="l" t="t" r="r" b="b"/>
                <a:pathLst>
                  <a:path w="1201" h="731" extrusionOk="0">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2" name="Google Shape;362;p27"/>
              <p:cNvSpPr/>
              <p:nvPr/>
            </p:nvSpPr>
            <p:spPr>
              <a:xfrm>
                <a:off x="6553200" y="5343525"/>
                <a:ext cx="863600" cy="1169987"/>
              </a:xfrm>
              <a:custGeom>
                <a:avLst/>
                <a:gdLst/>
                <a:ahLst/>
                <a:cxnLst/>
                <a:rect l="l" t="t" r="r" b="b"/>
                <a:pathLst>
                  <a:path w="544" h="737" extrusionOk="0">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3" name="Google Shape;363;p27"/>
              <p:cNvSpPr/>
              <p:nvPr/>
            </p:nvSpPr>
            <p:spPr>
              <a:xfrm>
                <a:off x="7607300" y="5334000"/>
                <a:ext cx="966787" cy="400050"/>
              </a:xfrm>
              <a:custGeom>
                <a:avLst/>
                <a:gdLst/>
                <a:ahLst/>
                <a:cxnLst/>
                <a:rect l="l" t="t" r="r" b="b"/>
                <a:pathLst>
                  <a:path w="609" h="252" extrusionOk="0">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a:gsLst>
                  <a:gs pos="0">
                    <a:srgbClr val="CFDAD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4" name="Google Shape;364;p27"/>
              <p:cNvSpPr/>
              <p:nvPr/>
            </p:nvSpPr>
            <p:spPr>
              <a:xfrm>
                <a:off x="8328025" y="6361112"/>
                <a:ext cx="114300" cy="85725"/>
              </a:xfrm>
              <a:custGeom>
                <a:avLst/>
                <a:gdLst/>
                <a:ahLst/>
                <a:cxnLst/>
                <a:rect l="l" t="t" r="r" b="b"/>
                <a:pathLst>
                  <a:path w="72" h="54" extrusionOk="0">
                    <a:moveTo>
                      <a:pt x="72" y="0"/>
                    </a:moveTo>
                    <a:lnTo>
                      <a:pt x="36" y="30"/>
                    </a:lnTo>
                    <a:lnTo>
                      <a:pt x="0" y="54"/>
                    </a:lnTo>
                    <a:lnTo>
                      <a:pt x="36" y="54"/>
                    </a:lnTo>
                    <a:lnTo>
                      <a:pt x="54" y="42"/>
                    </a:lnTo>
                    <a:lnTo>
                      <a:pt x="72" y="24"/>
                    </a:lnTo>
                    <a:lnTo>
                      <a:pt x="72" y="24"/>
                    </a:lnTo>
                    <a:lnTo>
                      <a:pt x="72" y="0"/>
                    </a:lnTo>
                    <a:lnTo>
                      <a:pt x="72" y="0"/>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5" name="Google Shape;365;p27"/>
              <p:cNvSpPr/>
              <p:nvPr/>
            </p:nvSpPr>
            <p:spPr>
              <a:xfrm>
                <a:off x="7151687" y="6465887"/>
                <a:ext cx="1119187" cy="171450"/>
              </a:xfrm>
              <a:custGeom>
                <a:avLst/>
                <a:gdLst/>
                <a:ahLst/>
                <a:cxnLst/>
                <a:rect l="l" t="t" r="r" b="b"/>
                <a:pathLst>
                  <a:path w="705" h="108" extrusionOk="0">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6" name="Google Shape;366;p27"/>
              <p:cNvSpPr/>
              <p:nvPr/>
            </p:nvSpPr>
            <p:spPr>
              <a:xfrm>
                <a:off x="8470900" y="5800725"/>
                <a:ext cx="227012" cy="541337"/>
              </a:xfrm>
              <a:custGeom>
                <a:avLst/>
                <a:gdLst/>
                <a:ahLst/>
                <a:cxnLst/>
                <a:rect l="l" t="t" r="r" b="b"/>
                <a:pathLst>
                  <a:path w="143" h="341" extrusionOk="0">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7" name="Google Shape;367;p27"/>
              <p:cNvSpPr/>
              <p:nvPr/>
            </p:nvSpPr>
            <p:spPr>
              <a:xfrm>
                <a:off x="8034337" y="5753100"/>
                <a:ext cx="131762" cy="142875"/>
              </a:xfrm>
              <a:custGeom>
                <a:avLst/>
                <a:gdLst/>
                <a:ahLst/>
                <a:cxnLst/>
                <a:rect l="l" t="t" r="r" b="b"/>
                <a:pathLst>
                  <a:path w="83" h="90" extrusionOk="0">
                    <a:moveTo>
                      <a:pt x="59" y="90"/>
                    </a:moveTo>
                    <a:lnTo>
                      <a:pt x="83" y="84"/>
                    </a:lnTo>
                    <a:lnTo>
                      <a:pt x="71" y="60"/>
                    </a:lnTo>
                    <a:lnTo>
                      <a:pt x="53" y="42"/>
                    </a:lnTo>
                    <a:lnTo>
                      <a:pt x="6" y="0"/>
                    </a:lnTo>
                    <a:lnTo>
                      <a:pt x="0" y="18"/>
                    </a:lnTo>
                    <a:lnTo>
                      <a:pt x="35" y="48"/>
                    </a:lnTo>
                    <a:lnTo>
                      <a:pt x="59" y="90"/>
                    </a:lnTo>
                    <a:lnTo>
                      <a:pt x="59" y="90"/>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8" name="Google Shape;368;p27"/>
              <p:cNvSpPr/>
              <p:nvPr/>
            </p:nvSpPr>
            <p:spPr>
              <a:xfrm>
                <a:off x="7056437" y="5638800"/>
                <a:ext cx="1138237" cy="684212"/>
              </a:xfrm>
              <a:custGeom>
                <a:avLst/>
                <a:gdLst/>
                <a:ahLst/>
                <a:cxnLst/>
                <a:rect l="l" t="t" r="r" b="b"/>
                <a:pathLst>
                  <a:path w="717" h="431" extrusionOk="0">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9" name="Google Shape;369;p27"/>
              <p:cNvSpPr/>
              <p:nvPr/>
            </p:nvSpPr>
            <p:spPr>
              <a:xfrm>
                <a:off x="6904037" y="5572125"/>
                <a:ext cx="1443037" cy="846137"/>
              </a:xfrm>
              <a:custGeom>
                <a:avLst/>
                <a:gdLst/>
                <a:ahLst/>
                <a:cxnLst/>
                <a:rect l="l" t="t" r="r" b="b"/>
                <a:pathLst>
                  <a:path w="909" h="533" extrusionOk="0">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a:gsLst>
                  <a:gs pos="0">
                    <a:schemeClr val="accent2"/>
                  </a:gs>
                  <a:gs pos="100000">
                    <a:srgbClr val="CDD8D0"/>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0" name="Google Shape;370;p27"/>
              <p:cNvSpPr/>
              <p:nvPr/>
            </p:nvSpPr>
            <p:spPr>
              <a:xfrm>
                <a:off x="7245350" y="5543550"/>
                <a:ext cx="579437" cy="104775"/>
              </a:xfrm>
              <a:custGeom>
                <a:avLst/>
                <a:gdLst/>
                <a:ahLst/>
                <a:cxnLst/>
                <a:rect l="l" t="t" r="r" b="b"/>
                <a:pathLst>
                  <a:path w="365" h="66" extrusionOk="0">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1" name="Google Shape;371;p27"/>
              <p:cNvSpPr/>
              <p:nvPr/>
            </p:nvSpPr>
            <p:spPr>
              <a:xfrm>
                <a:off x="7085012" y="5648325"/>
                <a:ext cx="104775" cy="76200"/>
              </a:xfrm>
              <a:custGeom>
                <a:avLst/>
                <a:gdLst/>
                <a:ahLst/>
                <a:cxnLst/>
                <a:rect l="l" t="t" r="r" b="b"/>
                <a:pathLst>
                  <a:path w="66" h="48" extrusionOk="0">
                    <a:moveTo>
                      <a:pt x="66" y="18"/>
                    </a:moveTo>
                    <a:lnTo>
                      <a:pt x="48" y="0"/>
                    </a:lnTo>
                    <a:lnTo>
                      <a:pt x="24" y="12"/>
                    </a:lnTo>
                    <a:lnTo>
                      <a:pt x="0" y="30"/>
                    </a:lnTo>
                    <a:lnTo>
                      <a:pt x="12" y="48"/>
                    </a:lnTo>
                    <a:lnTo>
                      <a:pt x="42" y="30"/>
                    </a:lnTo>
                    <a:lnTo>
                      <a:pt x="66" y="18"/>
                    </a:lnTo>
                    <a:lnTo>
                      <a:pt x="66" y="18"/>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2" name="Google Shape;372;p27"/>
              <p:cNvSpPr/>
              <p:nvPr/>
            </p:nvSpPr>
            <p:spPr>
              <a:xfrm>
                <a:off x="7216775" y="5727700"/>
                <a:ext cx="822325" cy="506412"/>
              </a:xfrm>
              <a:prstGeom prst="ellipse">
                <a:avLst/>
              </a:prstGeom>
              <a:gradFill>
                <a:gsLst>
                  <a:gs pos="0">
                    <a:schemeClr val="accent2"/>
                  </a:gs>
                  <a:gs pos="100000">
                    <a:srgbClr val="C5D1C8"/>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3" name="Google Shape;373;p27"/>
              <p:cNvSpPr/>
              <p:nvPr/>
            </p:nvSpPr>
            <p:spPr>
              <a:xfrm>
                <a:off x="7267575" y="5762625"/>
                <a:ext cx="708025" cy="430212"/>
              </a:xfrm>
              <a:prstGeom prst="ellipse">
                <a:avLst/>
              </a:pr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4" name="Google Shape;374;p27"/>
              <p:cNvSpPr/>
              <p:nvPr/>
            </p:nvSpPr>
            <p:spPr>
              <a:xfrm>
                <a:off x="7318375" y="5794375"/>
                <a:ext cx="612775" cy="369887"/>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5" name="Google Shape;375;p27"/>
              <p:cNvSpPr/>
              <p:nvPr/>
            </p:nvSpPr>
            <p:spPr>
              <a:xfrm>
                <a:off x="7388225" y="5838825"/>
                <a:ext cx="473075" cy="280987"/>
              </a:xfrm>
              <a:prstGeom prst="ellipse">
                <a:avLst/>
              </a:pr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6" name="Google Shape;376;p27"/>
              <p:cNvSpPr/>
              <p:nvPr/>
            </p:nvSpPr>
            <p:spPr>
              <a:xfrm>
                <a:off x="7445375" y="5870575"/>
                <a:ext cx="352425" cy="220662"/>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7" name="Google Shape;377;p27"/>
              <p:cNvSpPr/>
              <p:nvPr/>
            </p:nvSpPr>
            <p:spPr>
              <a:xfrm>
                <a:off x="7521575" y="5918200"/>
                <a:ext cx="200025" cy="128587"/>
              </a:xfrm>
              <a:prstGeom prst="ellipse">
                <a:avLst/>
              </a:prstGeom>
              <a:gradFill>
                <a:gsLst>
                  <a:gs pos="0">
                    <a:srgbClr val="C8D3CB"/>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378" name="Google Shape;378;p27"/>
            <p:cNvGrpSpPr/>
            <p:nvPr/>
          </p:nvGrpSpPr>
          <p:grpSpPr>
            <a:xfrm>
              <a:off x="8382000" y="4800600"/>
              <a:ext cx="674687" cy="409575"/>
              <a:chOff x="8382000" y="4800600"/>
              <a:chExt cx="674687" cy="409575"/>
            </a:xfrm>
          </p:grpSpPr>
          <p:sp>
            <p:nvSpPr>
              <p:cNvPr id="379" name="Google Shape;379;p27"/>
              <p:cNvSpPr/>
              <p:nvPr/>
            </p:nvSpPr>
            <p:spPr>
              <a:xfrm>
                <a:off x="8382000" y="5057775"/>
                <a:ext cx="608012" cy="152400"/>
              </a:xfrm>
              <a:custGeom>
                <a:avLst/>
                <a:gdLst/>
                <a:ahLst/>
                <a:cxnLst/>
                <a:rect l="l" t="t" r="r" b="b"/>
                <a:pathLst>
                  <a:path w="382" h="96" extrusionOk="0">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0" name="Google Shape;380;p27"/>
              <p:cNvSpPr/>
              <p:nvPr/>
            </p:nvSpPr>
            <p:spPr>
              <a:xfrm>
                <a:off x="8437562" y="4800600"/>
                <a:ext cx="409575" cy="85725"/>
              </a:xfrm>
              <a:custGeom>
                <a:avLst/>
                <a:gdLst/>
                <a:ahLst/>
                <a:cxnLst/>
                <a:rect l="l" t="t" r="r" b="b"/>
                <a:pathLst>
                  <a:path w="258" h="54" extrusionOk="0">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1" name="Google Shape;381;p27"/>
              <p:cNvSpPr/>
              <p:nvPr/>
            </p:nvSpPr>
            <p:spPr>
              <a:xfrm>
                <a:off x="8961437" y="4867275"/>
                <a:ext cx="95250" cy="247650"/>
              </a:xfrm>
              <a:custGeom>
                <a:avLst/>
                <a:gdLst/>
                <a:ahLst/>
                <a:cxnLst/>
                <a:rect l="l" t="t" r="r" b="b"/>
                <a:pathLst>
                  <a:path w="60" h="156" extrusionOk="0">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2" name="Google Shape;382;p27"/>
              <p:cNvSpPr/>
              <p:nvPr/>
            </p:nvSpPr>
            <p:spPr>
              <a:xfrm>
                <a:off x="8532812" y="5153025"/>
                <a:ext cx="304800" cy="28575"/>
              </a:xfrm>
              <a:custGeom>
                <a:avLst/>
                <a:gdLst/>
                <a:ahLst/>
                <a:cxnLst/>
                <a:rect l="l" t="t" r="r" b="b"/>
                <a:pathLst>
                  <a:path w="192" h="18" extrusionOk="0">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3" name="Google Shape;383;p27"/>
              <p:cNvSpPr/>
              <p:nvPr/>
            </p:nvSpPr>
            <p:spPr>
              <a:xfrm>
                <a:off x="8420100" y="4829175"/>
                <a:ext cx="255587" cy="295275"/>
              </a:xfrm>
              <a:custGeom>
                <a:avLst/>
                <a:gdLst/>
                <a:ahLst/>
                <a:cxnLst/>
                <a:rect l="l" t="t" r="r" b="b"/>
                <a:pathLst>
                  <a:path w="161" h="186" extrusionOk="0">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4" name="Google Shape;384;p27"/>
              <p:cNvSpPr/>
              <p:nvPr/>
            </p:nvSpPr>
            <p:spPr>
              <a:xfrm>
                <a:off x="8713787" y="4829175"/>
                <a:ext cx="295275" cy="333375"/>
              </a:xfrm>
              <a:custGeom>
                <a:avLst/>
                <a:gdLst/>
                <a:ahLst/>
                <a:cxnLst/>
                <a:rect l="l" t="t" r="r" b="b"/>
                <a:pathLst>
                  <a:path w="185" h="210" extrusionOk="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5" name="Google Shape;385;p27"/>
              <p:cNvSpPr/>
              <p:nvPr/>
            </p:nvSpPr>
            <p:spPr>
              <a:xfrm>
                <a:off x="8485187" y="4854575"/>
                <a:ext cx="474662" cy="295275"/>
              </a:xfrm>
              <a:custGeom>
                <a:avLst/>
                <a:gdLst/>
                <a:ahLst/>
                <a:cxnLst/>
                <a:rect l="l" t="t" r="r" b="b"/>
                <a:pathLst>
                  <a:path w="299" h="186" extrusionOk="0">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86" name="Google Shape;386;p27"/>
              <p:cNvGrpSpPr/>
              <p:nvPr/>
            </p:nvGrpSpPr>
            <p:grpSpPr>
              <a:xfrm>
                <a:off x="8542337" y="4897437"/>
                <a:ext cx="360362" cy="209550"/>
                <a:chOff x="8542337" y="4897437"/>
                <a:chExt cx="360362" cy="209550"/>
              </a:xfrm>
            </p:grpSpPr>
            <p:sp>
              <p:nvSpPr>
                <p:cNvPr id="387" name="Google Shape;387;p27"/>
                <p:cNvSpPr/>
                <p:nvPr/>
              </p:nvSpPr>
              <p:spPr>
                <a:xfrm>
                  <a:off x="8542337" y="4897437"/>
                  <a:ext cx="360362" cy="209550"/>
                </a:xfrm>
                <a:prstGeom prst="ellipse">
                  <a:avLst/>
                </a:pr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8" name="Google Shape;388;p27"/>
                <p:cNvSpPr/>
                <p:nvPr/>
              </p:nvSpPr>
              <p:spPr>
                <a:xfrm>
                  <a:off x="8577262" y="4919662"/>
                  <a:ext cx="288925" cy="161925"/>
                </a:xfrm>
                <a:prstGeom prst="ellipse">
                  <a:avLst/>
                </a:pr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9" name="Google Shape;389;p27"/>
                <p:cNvSpPr/>
                <p:nvPr/>
              </p:nvSpPr>
              <p:spPr>
                <a:xfrm>
                  <a:off x="8621712" y="4935537"/>
                  <a:ext cx="198437" cy="130175"/>
                </a:xfrm>
                <a:prstGeom prst="ellipse">
                  <a:avLst/>
                </a:pr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0" name="Google Shape;390;p27"/>
                <p:cNvSpPr/>
                <p:nvPr/>
              </p:nvSpPr>
              <p:spPr>
                <a:xfrm>
                  <a:off x="8664575" y="4960937"/>
                  <a:ext cx="115887" cy="74612"/>
                </a:xfrm>
                <a:prstGeom prst="ellipse">
                  <a:avLst/>
                </a:pr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grpSp>
      <p:sp>
        <p:nvSpPr>
          <p:cNvPr id="391" name="Google Shape;391;p27"/>
          <p:cNvSpPr txBox="1">
            <a:spLocks noGrp="1"/>
          </p:cNvSpPr>
          <p:nvPr>
            <p:ph type="ctrTitle"/>
          </p:nvPr>
        </p:nvSpPr>
        <p:spPr>
          <a:xfrm>
            <a:off x="685800" y="1269206"/>
            <a:ext cx="7772400" cy="1302544"/>
          </a:xfrm>
          <a:prstGeom prst="rect">
            <a:avLst/>
          </a:prstGeom>
          <a:noFill/>
          <a:ln>
            <a:noFill/>
          </a:ln>
        </p:spPr>
        <p:txBody>
          <a:bodyPr spcFirstLastPara="1" wrap="square" lIns="91425" tIns="45700" rIns="91425" bIns="45700" anchor="b" anchorCtr="1"/>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92" name="Google Shape;392;p27"/>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lstStyle>
            <a:lvl1pPr marR="0" lvl="0" algn="l" rtl="0">
              <a:lnSpc>
                <a:spcPct val="100000"/>
              </a:lnSpc>
              <a:spcBef>
                <a:spcPts val="640"/>
              </a:spcBef>
              <a:spcAft>
                <a:spcPts val="0"/>
              </a:spcAft>
              <a:buClr>
                <a:schemeClr val="hlink"/>
              </a:buClr>
              <a:buSzPts val="2560"/>
              <a:buFont typeface="Noto Sans Symbols"/>
              <a:buChar char="➢"/>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chemeClr val="dk2"/>
              </a:buClr>
              <a:buSzPts val="1400"/>
              <a:buFont typeface="Noto Sans Symbols"/>
              <a:buChar char="●"/>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folHlink"/>
              </a:buClr>
              <a:buSzPts val="1000"/>
              <a:buFont typeface="Noto Sans Symbols"/>
              <a:buChar char="●"/>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3" name="Google Shape;393;p27"/>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94" name="Google Shape;394;p27"/>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95" name="Google Shape;395;p27"/>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406"/>
        <p:cNvGrpSpPr/>
        <p:nvPr/>
      </p:nvGrpSpPr>
      <p:grpSpPr>
        <a:xfrm>
          <a:off x="0" y="0"/>
          <a:ext cx="0" cy="0"/>
          <a:chOff x="0" y="0"/>
          <a:chExt cx="0" cy="0"/>
        </a:xfrm>
      </p:grpSpPr>
      <p:sp>
        <p:nvSpPr>
          <p:cNvPr id="407" name="Google Shape;407;p29"/>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08" name="Google Shape;408;p29"/>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09" name="Google Shape;409;p29"/>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0" name="Google Shape;410;p29"/>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1" name="Google Shape;411;p29"/>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3.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5400000" scaled="0"/>
        </a:gradFill>
        <a:effectLst/>
      </p:bgPr>
    </p:bg>
    <p:spTree>
      <p:nvGrpSpPr>
        <p:cNvPr id="1" name="Shape 50"/>
        <p:cNvGrpSpPr/>
        <p:nvPr/>
      </p:nvGrpSpPr>
      <p:grpSpPr>
        <a:xfrm>
          <a:off x="0" y="0"/>
          <a:ext cx="0" cy="0"/>
          <a:chOff x="0" y="0"/>
          <a:chExt cx="0" cy="0"/>
        </a:xfrm>
      </p:grpSpPr>
      <p:grpSp>
        <p:nvGrpSpPr>
          <p:cNvPr id="51" name="Google Shape;51;p13"/>
          <p:cNvGrpSpPr/>
          <p:nvPr/>
        </p:nvGrpSpPr>
        <p:grpSpPr>
          <a:xfrm>
            <a:off x="0" y="0"/>
            <a:ext cx="9144000" cy="5200650"/>
            <a:chOff x="0" y="0"/>
            <a:chExt cx="9144000" cy="6934200"/>
          </a:xfrm>
        </p:grpSpPr>
        <p:sp>
          <p:nvSpPr>
            <p:cNvPr id="52" name="Google Shape;52;p13"/>
            <p:cNvSpPr/>
            <p:nvPr/>
          </p:nvSpPr>
          <p:spPr>
            <a:xfrm>
              <a:off x="0" y="3505200"/>
              <a:ext cx="3992562" cy="3127375"/>
            </a:xfrm>
            <a:custGeom>
              <a:avLst/>
              <a:gdLst/>
              <a:ahLst/>
              <a:cxnLst/>
              <a:rect l="l" t="t" r="r" b="b"/>
              <a:pathLst>
                <a:path w="2515" h="1970" extrusionOk="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a:gsLst>
                <a:gs pos="0">
                  <a:schemeClr val="lt2"/>
                </a:gs>
                <a:gs pos="50000">
                  <a:schemeClr val="lt1"/>
                </a:gs>
                <a:gs pos="100000">
                  <a:schemeClr val="l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3" name="Google Shape;53;p13"/>
            <p:cNvSpPr/>
            <p:nvPr/>
          </p:nvSpPr>
          <p:spPr>
            <a:xfrm>
              <a:off x="0" y="3962400"/>
              <a:ext cx="3352800" cy="2546350"/>
            </a:xfrm>
            <a:custGeom>
              <a:avLst/>
              <a:gdLst/>
              <a:ahLst/>
              <a:cxnLst/>
              <a:rect l="l" t="t" r="r" b="b"/>
              <a:pathLst>
                <a:path w="2123" h="1696" extrusionOk="0">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4" name="Google Shape;54;p13"/>
            <p:cNvSpPr/>
            <p:nvPr/>
          </p:nvSpPr>
          <p:spPr>
            <a:xfrm>
              <a:off x="3321050" y="5132387"/>
              <a:ext cx="5822950" cy="1497012"/>
            </a:xfrm>
            <a:custGeom>
              <a:avLst/>
              <a:gdLst/>
              <a:ahLst/>
              <a:cxnLst/>
              <a:rect l="l" t="t" r="r" b="b"/>
              <a:pathLst>
                <a:path w="3668" h="943" extrusionOk="0">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5" name="Google Shape;55;p13"/>
            <p:cNvSpPr/>
            <p:nvPr/>
          </p:nvSpPr>
          <p:spPr>
            <a:xfrm>
              <a:off x="0" y="831850"/>
              <a:ext cx="1544637" cy="1897062"/>
            </a:xfrm>
            <a:custGeom>
              <a:avLst/>
              <a:gdLst/>
              <a:ahLst/>
              <a:cxnLst/>
              <a:rect l="l" t="t" r="r" b="b"/>
              <a:pathLst>
                <a:path w="969" h="1192" extrusionOk="0">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6" name="Google Shape;56;p13"/>
            <p:cNvSpPr/>
            <p:nvPr/>
          </p:nvSpPr>
          <p:spPr>
            <a:xfrm>
              <a:off x="5060950" y="1587"/>
              <a:ext cx="4079875" cy="3597275"/>
            </a:xfrm>
            <a:custGeom>
              <a:avLst/>
              <a:gdLst/>
              <a:ahLst/>
              <a:cxnLst/>
              <a:rect l="l" t="t" r="r" b="b"/>
              <a:pathLst>
                <a:path w="2570" h="2266" extrusionOk="0">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7" name="Google Shape;57;p13"/>
            <p:cNvSpPr/>
            <p:nvPr/>
          </p:nvSpPr>
          <p:spPr>
            <a:xfrm>
              <a:off x="5595937" y="1587"/>
              <a:ext cx="3468687" cy="2393950"/>
            </a:xfrm>
            <a:custGeom>
              <a:avLst/>
              <a:gdLst/>
              <a:ahLst/>
              <a:cxnLst/>
              <a:rect l="l" t="t" r="r" b="b"/>
              <a:pathLst>
                <a:path w="2176" h="1505" extrusionOk="0">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8" name="Google Shape;58;p13"/>
            <p:cNvSpPr/>
            <p:nvPr/>
          </p:nvSpPr>
          <p:spPr>
            <a:xfrm>
              <a:off x="0" y="1030287"/>
              <a:ext cx="1295400" cy="1279525"/>
            </a:xfrm>
            <a:custGeom>
              <a:avLst/>
              <a:gdLst/>
              <a:ahLst/>
              <a:cxnLst/>
              <a:rect l="l" t="t" r="r" b="b"/>
              <a:pathLst>
                <a:path w="813" h="804" extrusionOk="0">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9" name="Google Shape;59;p13"/>
            <p:cNvSpPr/>
            <p:nvPr/>
          </p:nvSpPr>
          <p:spPr>
            <a:xfrm>
              <a:off x="0" y="2452687"/>
              <a:ext cx="1209675" cy="169862"/>
            </a:xfrm>
            <a:custGeom>
              <a:avLst/>
              <a:gdLst/>
              <a:ahLst/>
              <a:cxnLst/>
              <a:rect l="l" t="t" r="r" b="b"/>
              <a:pathLst>
                <a:path w="759" h="107" extrusionOk="0">
                  <a:moveTo>
                    <a:pt x="460" y="66"/>
                  </a:moveTo>
                  <a:lnTo>
                    <a:pt x="759" y="0"/>
                  </a:lnTo>
                  <a:lnTo>
                    <a:pt x="496" y="36"/>
                  </a:lnTo>
                  <a:lnTo>
                    <a:pt x="138" y="48"/>
                  </a:lnTo>
                  <a:lnTo>
                    <a:pt x="0" y="78"/>
                  </a:lnTo>
                  <a:lnTo>
                    <a:pt x="0" y="107"/>
                  </a:lnTo>
                  <a:lnTo>
                    <a:pt x="96" y="89"/>
                  </a:lnTo>
                  <a:lnTo>
                    <a:pt x="460" y="66"/>
                  </a:lnTo>
                  <a:lnTo>
                    <a:pt x="460" y="66"/>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0" name="Google Shape;60;p13"/>
            <p:cNvSpPr/>
            <p:nvPr/>
          </p:nvSpPr>
          <p:spPr>
            <a:xfrm>
              <a:off x="3673475" y="5446712"/>
              <a:ext cx="5051425" cy="1182687"/>
            </a:xfrm>
            <a:custGeom>
              <a:avLst/>
              <a:gdLst/>
              <a:ahLst/>
              <a:cxnLst/>
              <a:rect l="l" t="t" r="r" b="b"/>
              <a:pathLst>
                <a:path w="3169" h="743" extrusionOk="0">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a:gsLst>
                <a:gs pos="0">
                  <a:schemeClr val="lt1"/>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1" name="Google Shape;61;p13"/>
            <p:cNvSpPr/>
            <p:nvPr/>
          </p:nvSpPr>
          <p:spPr>
            <a:xfrm>
              <a:off x="304800" y="201612"/>
              <a:ext cx="1587" cy="1587"/>
            </a:xfrm>
            <a:prstGeom prst="rect">
              <a:avLst/>
            </a:prstGeom>
            <a:solidFill>
              <a:srgbClr val="9A1E8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2" name="Google Shape;62;p13"/>
            <p:cNvSpPr/>
            <p:nvPr/>
          </p:nvSpPr>
          <p:spPr>
            <a:xfrm>
              <a:off x="323850" y="207962"/>
              <a:ext cx="1587" cy="1587"/>
            </a:xfrm>
            <a:prstGeom prst="rect">
              <a:avLst/>
            </a:prstGeom>
            <a:solidFill>
              <a:srgbClr val="9A1E8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3" name="Google Shape;63;p13"/>
            <p:cNvSpPr/>
            <p:nvPr/>
          </p:nvSpPr>
          <p:spPr>
            <a:xfrm>
              <a:off x="0" y="6400800"/>
              <a:ext cx="9144000" cy="457200"/>
            </a:xfrm>
            <a:custGeom>
              <a:avLst/>
              <a:gdLst/>
              <a:ahLst/>
              <a:cxnLst/>
              <a:rect l="l" t="t" r="r" b="b"/>
              <a:pathLst>
                <a:path w="5740" h="288" extrusionOk="0">
                  <a:moveTo>
                    <a:pt x="5740" y="288"/>
                  </a:moveTo>
                  <a:lnTo>
                    <a:pt x="0" y="288"/>
                  </a:lnTo>
                  <a:lnTo>
                    <a:pt x="0" y="0"/>
                  </a:lnTo>
                  <a:lnTo>
                    <a:pt x="5740" y="0"/>
                  </a:lnTo>
                  <a:lnTo>
                    <a:pt x="5740" y="288"/>
                  </a:lnTo>
                  <a:lnTo>
                    <a:pt x="5740" y="288"/>
                  </a:lnTo>
                  <a:close/>
                </a:path>
              </a:pathLst>
            </a:custGeom>
            <a:gradFill>
              <a:gsLst>
                <a:gs pos="0">
                  <a:schemeClr val="lt1"/>
                </a:gs>
                <a:gs pos="100000">
                  <a:srgbClr val="6B2300"/>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4" name="Google Shape;64;p13"/>
            <p:cNvSpPr/>
            <p:nvPr/>
          </p:nvSpPr>
          <p:spPr>
            <a:xfrm>
              <a:off x="0" y="6400800"/>
              <a:ext cx="9144000" cy="533400"/>
            </a:xfrm>
            <a:custGeom>
              <a:avLst/>
              <a:gdLst/>
              <a:ahLst/>
              <a:cxnLst/>
              <a:rect l="l" t="t" r="r" b="b"/>
              <a:pathLst>
                <a:path w="5740" h="288" extrusionOk="0">
                  <a:moveTo>
                    <a:pt x="5740" y="288"/>
                  </a:moveTo>
                  <a:lnTo>
                    <a:pt x="0" y="288"/>
                  </a:lnTo>
                  <a:lnTo>
                    <a:pt x="0" y="0"/>
                  </a:lnTo>
                  <a:lnTo>
                    <a:pt x="5740" y="0"/>
                  </a:lnTo>
                  <a:lnTo>
                    <a:pt x="5740" y="288"/>
                  </a:lnTo>
                  <a:lnTo>
                    <a:pt x="5740" y="288"/>
                  </a:lnTo>
                  <a:close/>
                </a:path>
              </a:pathLst>
            </a:custGeom>
            <a:gradFill>
              <a:gsLst>
                <a:gs pos="0">
                  <a:schemeClr val="lt1"/>
                </a:gs>
                <a:gs pos="100000">
                  <a:srgbClr val="6B2300"/>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5" name="Google Shape;65;p13"/>
            <p:cNvSpPr/>
            <p:nvPr/>
          </p:nvSpPr>
          <p:spPr>
            <a:xfrm>
              <a:off x="0" y="0"/>
              <a:ext cx="9144000" cy="457200"/>
            </a:xfrm>
            <a:custGeom>
              <a:avLst/>
              <a:gdLst/>
              <a:ahLst/>
              <a:cxnLst/>
              <a:rect l="l" t="t" r="r" b="b"/>
              <a:pathLst>
                <a:path w="5740" h="288" extrusionOk="0">
                  <a:moveTo>
                    <a:pt x="5740" y="288"/>
                  </a:moveTo>
                  <a:lnTo>
                    <a:pt x="0" y="288"/>
                  </a:lnTo>
                  <a:lnTo>
                    <a:pt x="0" y="0"/>
                  </a:lnTo>
                  <a:lnTo>
                    <a:pt x="5740" y="0"/>
                  </a:lnTo>
                  <a:lnTo>
                    <a:pt x="5740" y="288"/>
                  </a:lnTo>
                  <a:lnTo>
                    <a:pt x="5740" y="288"/>
                  </a:lnTo>
                  <a:close/>
                </a:path>
              </a:pathLst>
            </a:custGeom>
            <a:gradFill>
              <a:gsLst>
                <a:gs pos="0">
                  <a:srgbClr val="8F4902"/>
                </a:gs>
                <a:gs pos="100000">
                  <a:schemeClr val="l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6" name="Google Shape;66;p13"/>
            <p:cNvSpPr/>
            <p:nvPr/>
          </p:nvSpPr>
          <p:spPr>
            <a:xfrm>
              <a:off x="808037" y="363537"/>
              <a:ext cx="5060950" cy="3213100"/>
            </a:xfrm>
            <a:custGeom>
              <a:avLst/>
              <a:gdLst/>
              <a:ahLst/>
              <a:cxnLst/>
              <a:rect l="l" t="t" r="r" b="b"/>
              <a:pathLst>
                <a:path w="3188" h="2024" extrusionOk="0">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a:gsLst>
                <a:gs pos="0">
                  <a:schemeClr val="lt1"/>
                </a:gs>
                <a:gs pos="100000">
                  <a:schemeClr val="l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7" name="Google Shape;67;p13"/>
            <p:cNvSpPr/>
            <p:nvPr/>
          </p:nvSpPr>
          <p:spPr>
            <a:xfrm>
              <a:off x="2133600" y="465137"/>
              <a:ext cx="3403600" cy="2836862"/>
            </a:xfrm>
            <a:custGeom>
              <a:avLst/>
              <a:gdLst/>
              <a:ahLst/>
              <a:cxnLst/>
              <a:rect l="l" t="t" r="r" b="b"/>
              <a:pathLst>
                <a:path w="2144" h="1787" extrusionOk="0">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8" name="Google Shape;68;p13"/>
            <p:cNvSpPr/>
            <p:nvPr/>
          </p:nvSpPr>
          <p:spPr>
            <a:xfrm>
              <a:off x="4654550" y="2743200"/>
              <a:ext cx="4489450" cy="3756025"/>
            </a:xfrm>
            <a:custGeom>
              <a:avLst/>
              <a:gdLst/>
              <a:ahLst/>
              <a:cxnLst/>
              <a:rect l="l" t="t" r="r" b="b"/>
              <a:pathLst>
                <a:path w="2828" h="2366" extrusionOk="0">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a:gsLst>
                <a:gs pos="0">
                  <a:schemeClr val="lt2"/>
                </a:gs>
                <a:gs pos="50000">
                  <a:schemeClr val="lt1"/>
                </a:gs>
                <a:gs pos="100000">
                  <a:schemeClr val="l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9" name="Google Shape;69;p13"/>
            <p:cNvSpPr/>
            <p:nvPr/>
          </p:nvSpPr>
          <p:spPr>
            <a:xfrm>
              <a:off x="5016500" y="2952750"/>
              <a:ext cx="3432175" cy="3070225"/>
            </a:xfrm>
            <a:custGeom>
              <a:avLst/>
              <a:gdLst/>
              <a:ahLst/>
              <a:cxnLst/>
              <a:rect l="l" t="t" r="r" b="b"/>
              <a:pathLst>
                <a:path w="2153" h="1930" extrusionOk="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70" name="Google Shape;70;p13"/>
          <p:cNvSpPr txBox="1">
            <a:spLocks noGrp="1"/>
          </p:cNvSpPr>
          <p:nvPr>
            <p:ph type="title"/>
          </p:nvPr>
        </p:nvSpPr>
        <p:spPr>
          <a:xfrm>
            <a:off x="457200" y="208359"/>
            <a:ext cx="8229600" cy="85725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SzPts val="1400"/>
              <a:buNone/>
              <a:defRPr sz="4400" b="1" i="0" u="none" strike="noStrike" cap="none">
                <a:solidFill>
                  <a:schemeClr val="dk2"/>
                </a:solidFill>
                <a:latin typeface="Times New Roman"/>
                <a:ea typeface="Times New Roman"/>
                <a:cs typeface="Times New Roman"/>
                <a:sym typeface="Times New Roman"/>
              </a:defRPr>
            </a:lvl9pPr>
          </a:lstStyle>
          <a:p>
            <a:endParaRPr/>
          </a:p>
        </p:txBody>
      </p:sp>
      <p:sp>
        <p:nvSpPr>
          <p:cNvPr id="71" name="Google Shape;71;p13"/>
          <p:cNvSpPr txBox="1">
            <a:spLocks noGrp="1"/>
          </p:cNvSpPr>
          <p:nvPr>
            <p:ph type="body" idx="1"/>
          </p:nvPr>
        </p:nvSpPr>
        <p:spPr>
          <a:xfrm>
            <a:off x="457200" y="1200150"/>
            <a:ext cx="8229600" cy="3398044"/>
          </a:xfrm>
          <a:prstGeom prst="rect">
            <a:avLst/>
          </a:prstGeom>
          <a:noFill/>
          <a:ln>
            <a:noFill/>
          </a:ln>
        </p:spPr>
        <p:txBody>
          <a:bodyPr spcFirstLastPara="1" wrap="square" lIns="91425" tIns="45700" rIns="91425" bIns="45700" anchor="t" anchorCtr="0"/>
          <a:lstStyle>
            <a:lvl1pPr marL="457200" marR="0" lvl="0" indent="-350520" algn="l" rtl="0">
              <a:lnSpc>
                <a:spcPct val="100000"/>
              </a:lnSpc>
              <a:spcBef>
                <a:spcPts val="640"/>
              </a:spcBef>
              <a:spcAft>
                <a:spcPts val="0"/>
              </a:spcAft>
              <a:buClr>
                <a:schemeClr val="hlink"/>
              </a:buClr>
              <a:buSzPts val="192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914400" marR="0" lvl="1" indent="-335280" algn="l" rtl="0">
              <a:lnSpc>
                <a:spcPct val="100000"/>
              </a:lnSpc>
              <a:spcBef>
                <a:spcPts val="560"/>
              </a:spcBef>
              <a:spcAft>
                <a:spcPts val="0"/>
              </a:spcAft>
              <a:buClr>
                <a:schemeClr val="dk2"/>
              </a:buClr>
              <a:buSzPts val="1680"/>
              <a:buFont typeface="Noto Sans Symbols"/>
              <a:buChar char="■"/>
              <a:defRPr sz="2800" b="0" i="0" u="none" strike="noStrike" cap="none">
                <a:solidFill>
                  <a:schemeClr val="dk1"/>
                </a:solidFill>
                <a:latin typeface="Times New Roman"/>
                <a:ea typeface="Times New Roman"/>
                <a:cs typeface="Times New Roman"/>
                <a:sym typeface="Times New Roman"/>
              </a:defRPr>
            </a:lvl2pPr>
            <a:lvl3pPr marL="1371600" marR="0" lvl="2" indent="-320039" algn="l" rtl="0">
              <a:lnSpc>
                <a:spcPct val="100000"/>
              </a:lnSpc>
              <a:spcBef>
                <a:spcPts val="480"/>
              </a:spcBef>
              <a:spcAft>
                <a:spcPts val="0"/>
              </a:spcAft>
              <a:buClr>
                <a:schemeClr val="folHlink"/>
              </a:buClr>
              <a:buSzPts val="144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L="1828800" marR="0" lvl="3" indent="-304800" algn="l" rtl="0">
              <a:lnSpc>
                <a:spcPct val="100000"/>
              </a:lnSpc>
              <a:spcBef>
                <a:spcPts val="400"/>
              </a:spcBef>
              <a:spcAft>
                <a:spcPts val="0"/>
              </a:spcAft>
              <a:buClr>
                <a:schemeClr val="dk1"/>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4pPr>
            <a:lvl5pPr marL="2286000" marR="0" lvl="4" indent="-304800"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5pPr>
            <a:lvl6pPr marL="2743200" marR="0" lvl="5" indent="-304800"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6pPr>
            <a:lvl7pPr marL="3200400" marR="0" lvl="6" indent="-304800"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7pPr>
            <a:lvl8pPr marL="3657600" marR="0" lvl="7" indent="-304800"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8pPr>
            <a:lvl9pPr marL="4114800" marR="0" lvl="8" indent="-304800" algn="l" rtl="0">
              <a:lnSpc>
                <a:spcPct val="100000"/>
              </a:lnSpc>
              <a:spcBef>
                <a:spcPts val="400"/>
              </a:spcBef>
              <a:spcAft>
                <a:spcPts val="0"/>
              </a:spcAft>
              <a:buClr>
                <a:schemeClr val="hlink"/>
              </a:buClr>
              <a:buSzPts val="1200"/>
              <a:buFont typeface="Noto Sans Symbols"/>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72" name="Google Shape;72;p13"/>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13"/>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13"/>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8"/>
        <p:cNvGrpSpPr/>
        <p:nvPr/>
      </p:nvGrpSpPr>
      <p:grpSpPr>
        <a:xfrm>
          <a:off x="0" y="0"/>
          <a:ext cx="0" cy="0"/>
          <a:chOff x="0" y="0"/>
          <a:chExt cx="0" cy="0"/>
        </a:xfrm>
      </p:grpSpPr>
      <p:grpSp>
        <p:nvGrpSpPr>
          <p:cNvPr id="429" name="Google Shape;429;p32"/>
          <p:cNvGrpSpPr/>
          <p:nvPr/>
        </p:nvGrpSpPr>
        <p:grpSpPr>
          <a:xfrm>
            <a:off x="228600" y="171450"/>
            <a:ext cx="8686800" cy="4457700"/>
            <a:chOff x="228600" y="228600"/>
            <a:chExt cx="8686800" cy="5943600"/>
          </a:xfrm>
        </p:grpSpPr>
        <p:sp>
          <p:nvSpPr>
            <p:cNvPr id="430" name="Google Shape;430;p32"/>
            <p:cNvSpPr txBox="1"/>
            <p:nvPr/>
          </p:nvSpPr>
          <p:spPr>
            <a:xfrm>
              <a:off x="228600" y="228600"/>
              <a:ext cx="8686800" cy="5943600"/>
            </a:xfrm>
            <a:prstGeom prst="rect">
              <a:avLst/>
            </a:prstGeom>
            <a:solidFill>
              <a:schemeClr val="lt1"/>
            </a:solidFill>
            <a:ln w="44450"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31" name="Google Shape;431;p32"/>
            <p:cNvSpPr txBox="1"/>
            <p:nvPr/>
          </p:nvSpPr>
          <p:spPr>
            <a:xfrm>
              <a:off x="306387" y="306387"/>
              <a:ext cx="8529637" cy="5770562"/>
            </a:xfrm>
            <a:prstGeom prst="rect">
              <a:avLst/>
            </a:prstGeom>
            <a:solidFill>
              <a:schemeClr val="lt1"/>
            </a:solidFill>
            <a:ln w="9525"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432" name="Google Shape;432;p32"/>
            <p:cNvCxnSpPr/>
            <p:nvPr/>
          </p:nvCxnSpPr>
          <p:spPr>
            <a:xfrm>
              <a:off x="533400" y="1733550"/>
              <a:ext cx="8153400" cy="0"/>
            </a:xfrm>
            <a:prstGeom prst="straightConnector1">
              <a:avLst/>
            </a:prstGeom>
            <a:noFill/>
            <a:ln w="12700" cap="flat" cmpd="sng">
              <a:solidFill>
                <a:schemeClr val="accent2"/>
              </a:solidFill>
              <a:prstDash val="solid"/>
              <a:miter lim="800000"/>
              <a:headEnd type="none" w="med" len="med"/>
              <a:tailEnd type="none" w="med" len="med"/>
            </a:ln>
          </p:spPr>
        </p:cxnSp>
      </p:grpSp>
      <p:sp>
        <p:nvSpPr>
          <p:cNvPr id="433" name="Google Shape;433;p32"/>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34" name="Google Shape;434;p32"/>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35" name="Google Shape;435;p32"/>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6" name="Google Shape;436;p32"/>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7" name="Google Shape;437;p32"/>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33"/>
                                        </p:tgtEl>
                                        <p:attrNameLst>
                                          <p:attrName>style.visibility</p:attrName>
                                        </p:attrNameLst>
                                      </p:cBhvr>
                                      <p:to>
                                        <p:strVal val="visible"/>
                                      </p:to>
                                    </p:set>
                                    <p:animEffect transition="in" filter="fade">
                                      <p:cBhvr>
                                        <p:cTn id="7" dur="800"/>
                                        <p:tgtEl>
                                          <p:spTgt spid="4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4">
                                            <p:txEl>
                                              <p:pRg st="0" end="0"/>
                                            </p:txEl>
                                          </p:spTgt>
                                        </p:tgtEl>
                                        <p:attrNameLst>
                                          <p:attrName>style.visibility</p:attrName>
                                        </p:attrNameLst>
                                      </p:cBhvr>
                                      <p:to>
                                        <p:strVal val="visible"/>
                                      </p:to>
                                    </p:set>
                                    <p:animEffect transition="in" filter="fade">
                                      <p:cBhvr>
                                        <p:cTn id="12" dur="1000"/>
                                        <p:tgtEl>
                                          <p:spTgt spid="4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4">
                                            <p:txEl>
                                              <p:pRg st="1" end="1"/>
                                            </p:txEl>
                                          </p:spTgt>
                                        </p:tgtEl>
                                        <p:attrNameLst>
                                          <p:attrName>style.visibility</p:attrName>
                                        </p:attrNameLst>
                                      </p:cBhvr>
                                      <p:to>
                                        <p:strVal val="visible"/>
                                      </p:to>
                                    </p:set>
                                    <p:animEffect transition="in" filter="fade">
                                      <p:cBhvr>
                                        <p:cTn id="17" dur="1000"/>
                                        <p:tgtEl>
                                          <p:spTgt spid="4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34">
                                            <p:txEl>
                                              <p:pRg st="2" end="2"/>
                                            </p:txEl>
                                          </p:spTgt>
                                        </p:tgtEl>
                                        <p:attrNameLst>
                                          <p:attrName>style.visibility</p:attrName>
                                        </p:attrNameLst>
                                      </p:cBhvr>
                                      <p:to>
                                        <p:strVal val="visible"/>
                                      </p:to>
                                    </p:set>
                                    <p:animEffect transition="in" filter="fade">
                                      <p:cBhvr>
                                        <p:cTn id="22" dur="1000"/>
                                        <p:tgtEl>
                                          <p:spTgt spid="43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34">
                                            <p:txEl>
                                              <p:pRg st="3" end="3"/>
                                            </p:txEl>
                                          </p:spTgt>
                                        </p:tgtEl>
                                        <p:attrNameLst>
                                          <p:attrName>style.visibility</p:attrName>
                                        </p:attrNameLst>
                                      </p:cBhvr>
                                      <p:to>
                                        <p:strVal val="visible"/>
                                      </p:to>
                                    </p:set>
                                    <p:animEffect transition="in" filter="fade">
                                      <p:cBhvr>
                                        <p:cTn id="27" dur="1000"/>
                                        <p:tgtEl>
                                          <p:spTgt spid="43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34">
                                            <p:txEl>
                                              <p:pRg st="4" end="4"/>
                                            </p:txEl>
                                          </p:spTgt>
                                        </p:tgtEl>
                                        <p:attrNameLst>
                                          <p:attrName>style.visibility</p:attrName>
                                        </p:attrNameLst>
                                      </p:cBhvr>
                                      <p:to>
                                        <p:strVal val="visible"/>
                                      </p:to>
                                    </p:set>
                                    <p:animEffect transition="in" filter="fade">
                                      <p:cBhvr>
                                        <p:cTn id="32" dur="1000"/>
                                        <p:tgtEl>
                                          <p:spTgt spid="43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34">
                                            <p:txEl>
                                              <p:pRg st="5" end="5"/>
                                            </p:txEl>
                                          </p:spTgt>
                                        </p:tgtEl>
                                        <p:attrNameLst>
                                          <p:attrName>style.visibility</p:attrName>
                                        </p:attrNameLst>
                                      </p:cBhvr>
                                      <p:to>
                                        <p:strVal val="visible"/>
                                      </p:to>
                                    </p:set>
                                    <p:animEffect transition="in" filter="fade">
                                      <p:cBhvr>
                                        <p:cTn id="37" dur="1000"/>
                                        <p:tgtEl>
                                          <p:spTgt spid="43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34">
                                            <p:txEl>
                                              <p:pRg st="6" end="6"/>
                                            </p:txEl>
                                          </p:spTgt>
                                        </p:tgtEl>
                                        <p:attrNameLst>
                                          <p:attrName>style.visibility</p:attrName>
                                        </p:attrNameLst>
                                      </p:cBhvr>
                                      <p:to>
                                        <p:strVal val="visible"/>
                                      </p:to>
                                    </p:set>
                                    <p:animEffect transition="in" filter="fade">
                                      <p:cBhvr>
                                        <p:cTn id="42" dur="1000"/>
                                        <p:tgtEl>
                                          <p:spTgt spid="43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34">
                                            <p:txEl>
                                              <p:pRg st="7" end="7"/>
                                            </p:txEl>
                                          </p:spTgt>
                                        </p:tgtEl>
                                        <p:attrNameLst>
                                          <p:attrName>style.visibility</p:attrName>
                                        </p:attrNameLst>
                                      </p:cBhvr>
                                      <p:to>
                                        <p:strVal val="visible"/>
                                      </p:to>
                                    </p:set>
                                    <p:animEffect transition="in" filter="fade">
                                      <p:cBhvr>
                                        <p:cTn id="47" dur="1000"/>
                                        <p:tgtEl>
                                          <p:spTgt spid="43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34">
                                            <p:txEl>
                                              <p:pRg st="8" end="8"/>
                                            </p:txEl>
                                          </p:spTgt>
                                        </p:tgtEl>
                                        <p:attrNameLst>
                                          <p:attrName>style.visibility</p:attrName>
                                        </p:attrNameLst>
                                      </p:cBhvr>
                                      <p:to>
                                        <p:strVal val="visible"/>
                                      </p:to>
                                    </p:set>
                                    <p:animEffect transition="in" filter="fade">
                                      <p:cBhvr>
                                        <p:cTn id="52" dur="1000"/>
                                        <p:tgtEl>
                                          <p:spTgt spid="4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4"/>
        <p:cNvGrpSpPr/>
        <p:nvPr/>
      </p:nvGrpSpPr>
      <p:grpSpPr>
        <a:xfrm>
          <a:off x="0" y="0"/>
          <a:ext cx="0" cy="0"/>
          <a:chOff x="0" y="0"/>
          <a:chExt cx="0" cy="0"/>
        </a:xfrm>
      </p:grpSpPr>
      <p:grpSp>
        <p:nvGrpSpPr>
          <p:cNvPr id="445" name="Google Shape;445;p34"/>
          <p:cNvGrpSpPr/>
          <p:nvPr/>
        </p:nvGrpSpPr>
        <p:grpSpPr>
          <a:xfrm>
            <a:off x="228600" y="171450"/>
            <a:ext cx="8686800" cy="4457700"/>
            <a:chOff x="228600" y="228600"/>
            <a:chExt cx="8686800" cy="5943600"/>
          </a:xfrm>
        </p:grpSpPr>
        <p:sp>
          <p:nvSpPr>
            <p:cNvPr id="446" name="Google Shape;446;p34"/>
            <p:cNvSpPr txBox="1"/>
            <p:nvPr/>
          </p:nvSpPr>
          <p:spPr>
            <a:xfrm>
              <a:off x="228600" y="228600"/>
              <a:ext cx="8686800" cy="5943600"/>
            </a:xfrm>
            <a:prstGeom prst="rect">
              <a:avLst/>
            </a:prstGeom>
            <a:solidFill>
              <a:schemeClr val="lt1"/>
            </a:solidFill>
            <a:ln w="44450"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7" name="Google Shape;447;p34"/>
            <p:cNvSpPr txBox="1"/>
            <p:nvPr/>
          </p:nvSpPr>
          <p:spPr>
            <a:xfrm>
              <a:off x="306387" y="306387"/>
              <a:ext cx="8529637" cy="5770562"/>
            </a:xfrm>
            <a:prstGeom prst="rect">
              <a:avLst/>
            </a:prstGeom>
            <a:solidFill>
              <a:schemeClr val="lt1"/>
            </a:solidFill>
            <a:ln w="9525"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448" name="Google Shape;448;p34"/>
            <p:cNvCxnSpPr/>
            <p:nvPr/>
          </p:nvCxnSpPr>
          <p:spPr>
            <a:xfrm>
              <a:off x="533400" y="1733550"/>
              <a:ext cx="8153400" cy="0"/>
            </a:xfrm>
            <a:prstGeom prst="straightConnector1">
              <a:avLst/>
            </a:prstGeom>
            <a:noFill/>
            <a:ln w="12700" cap="flat" cmpd="sng">
              <a:solidFill>
                <a:schemeClr val="accent2"/>
              </a:solidFill>
              <a:prstDash val="solid"/>
              <a:miter lim="800000"/>
              <a:headEnd type="none" w="med" len="med"/>
              <a:tailEnd type="none" w="med" len="med"/>
            </a:ln>
          </p:spPr>
        </p:cxnSp>
      </p:grpSp>
      <p:sp>
        <p:nvSpPr>
          <p:cNvPr id="449" name="Google Shape;449;p34"/>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50" name="Google Shape;450;p34"/>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51" name="Google Shape;451;p34"/>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2" name="Google Shape;452;p34"/>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3" name="Google Shape;453;p34"/>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70" r:id="rId1"/>
  </p:sldLayoutIdLst>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49"/>
                                        </p:tgtEl>
                                        <p:attrNameLst>
                                          <p:attrName>style.visibility</p:attrName>
                                        </p:attrNameLst>
                                      </p:cBhvr>
                                      <p:to>
                                        <p:strVal val="visible"/>
                                      </p:to>
                                    </p:set>
                                    <p:animEffect transition="in" filter="fade">
                                      <p:cBhvr>
                                        <p:cTn id="7" dur="800"/>
                                        <p:tgtEl>
                                          <p:spTgt spid="4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0">
                                            <p:txEl>
                                              <p:pRg st="0" end="0"/>
                                            </p:txEl>
                                          </p:spTgt>
                                        </p:tgtEl>
                                        <p:attrNameLst>
                                          <p:attrName>style.visibility</p:attrName>
                                        </p:attrNameLst>
                                      </p:cBhvr>
                                      <p:to>
                                        <p:strVal val="visible"/>
                                      </p:to>
                                    </p:set>
                                    <p:animEffect transition="in" filter="fade">
                                      <p:cBhvr>
                                        <p:cTn id="12" dur="1000"/>
                                        <p:tgtEl>
                                          <p:spTgt spid="4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0">
                                            <p:txEl>
                                              <p:pRg st="1" end="1"/>
                                            </p:txEl>
                                          </p:spTgt>
                                        </p:tgtEl>
                                        <p:attrNameLst>
                                          <p:attrName>style.visibility</p:attrName>
                                        </p:attrNameLst>
                                      </p:cBhvr>
                                      <p:to>
                                        <p:strVal val="visible"/>
                                      </p:to>
                                    </p:set>
                                    <p:animEffect transition="in" filter="fade">
                                      <p:cBhvr>
                                        <p:cTn id="17" dur="1000"/>
                                        <p:tgtEl>
                                          <p:spTgt spid="4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0">
                                            <p:txEl>
                                              <p:pRg st="2" end="2"/>
                                            </p:txEl>
                                          </p:spTgt>
                                        </p:tgtEl>
                                        <p:attrNameLst>
                                          <p:attrName>style.visibility</p:attrName>
                                        </p:attrNameLst>
                                      </p:cBhvr>
                                      <p:to>
                                        <p:strVal val="visible"/>
                                      </p:to>
                                    </p:set>
                                    <p:animEffect transition="in" filter="fade">
                                      <p:cBhvr>
                                        <p:cTn id="22" dur="1000"/>
                                        <p:tgtEl>
                                          <p:spTgt spid="4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xEl>
                                              <p:pRg st="3" end="3"/>
                                            </p:txEl>
                                          </p:spTgt>
                                        </p:tgtEl>
                                        <p:attrNameLst>
                                          <p:attrName>style.visibility</p:attrName>
                                        </p:attrNameLst>
                                      </p:cBhvr>
                                      <p:to>
                                        <p:strVal val="visible"/>
                                      </p:to>
                                    </p:set>
                                    <p:animEffect transition="in" filter="fade">
                                      <p:cBhvr>
                                        <p:cTn id="27" dur="1000"/>
                                        <p:tgtEl>
                                          <p:spTgt spid="45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50">
                                            <p:txEl>
                                              <p:pRg st="4" end="4"/>
                                            </p:txEl>
                                          </p:spTgt>
                                        </p:tgtEl>
                                        <p:attrNameLst>
                                          <p:attrName>style.visibility</p:attrName>
                                        </p:attrNameLst>
                                      </p:cBhvr>
                                      <p:to>
                                        <p:strVal val="visible"/>
                                      </p:to>
                                    </p:set>
                                    <p:animEffect transition="in" filter="fade">
                                      <p:cBhvr>
                                        <p:cTn id="32" dur="1000"/>
                                        <p:tgtEl>
                                          <p:spTgt spid="45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50">
                                            <p:txEl>
                                              <p:pRg st="5" end="5"/>
                                            </p:txEl>
                                          </p:spTgt>
                                        </p:tgtEl>
                                        <p:attrNameLst>
                                          <p:attrName>style.visibility</p:attrName>
                                        </p:attrNameLst>
                                      </p:cBhvr>
                                      <p:to>
                                        <p:strVal val="visible"/>
                                      </p:to>
                                    </p:set>
                                    <p:animEffect transition="in" filter="fade">
                                      <p:cBhvr>
                                        <p:cTn id="37" dur="1000"/>
                                        <p:tgtEl>
                                          <p:spTgt spid="45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50">
                                            <p:txEl>
                                              <p:pRg st="6" end="6"/>
                                            </p:txEl>
                                          </p:spTgt>
                                        </p:tgtEl>
                                        <p:attrNameLst>
                                          <p:attrName>style.visibility</p:attrName>
                                        </p:attrNameLst>
                                      </p:cBhvr>
                                      <p:to>
                                        <p:strVal val="visible"/>
                                      </p:to>
                                    </p:set>
                                    <p:animEffect transition="in" filter="fade">
                                      <p:cBhvr>
                                        <p:cTn id="42" dur="1000"/>
                                        <p:tgtEl>
                                          <p:spTgt spid="45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50">
                                            <p:txEl>
                                              <p:pRg st="7" end="7"/>
                                            </p:txEl>
                                          </p:spTgt>
                                        </p:tgtEl>
                                        <p:attrNameLst>
                                          <p:attrName>style.visibility</p:attrName>
                                        </p:attrNameLst>
                                      </p:cBhvr>
                                      <p:to>
                                        <p:strVal val="visible"/>
                                      </p:to>
                                    </p:set>
                                    <p:animEffect transition="in" filter="fade">
                                      <p:cBhvr>
                                        <p:cTn id="47" dur="1000"/>
                                        <p:tgtEl>
                                          <p:spTgt spid="450">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50">
                                            <p:txEl>
                                              <p:pRg st="8" end="8"/>
                                            </p:txEl>
                                          </p:spTgt>
                                        </p:tgtEl>
                                        <p:attrNameLst>
                                          <p:attrName>style.visibility</p:attrName>
                                        </p:attrNameLst>
                                      </p:cBhvr>
                                      <p:to>
                                        <p:strVal val="visible"/>
                                      </p:to>
                                    </p:set>
                                    <p:animEffect transition="in" filter="fade">
                                      <p:cBhvr>
                                        <p:cTn id="52" dur="1000"/>
                                        <p:tgtEl>
                                          <p:spTgt spid="45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0"/>
        <p:cNvGrpSpPr/>
        <p:nvPr/>
      </p:nvGrpSpPr>
      <p:grpSpPr>
        <a:xfrm>
          <a:off x="0" y="0"/>
          <a:ext cx="0" cy="0"/>
          <a:chOff x="0" y="0"/>
          <a:chExt cx="0" cy="0"/>
        </a:xfrm>
      </p:grpSpPr>
      <p:grpSp>
        <p:nvGrpSpPr>
          <p:cNvPr id="461" name="Google Shape;461;p36"/>
          <p:cNvGrpSpPr/>
          <p:nvPr/>
        </p:nvGrpSpPr>
        <p:grpSpPr>
          <a:xfrm>
            <a:off x="228600" y="171450"/>
            <a:ext cx="8686800" cy="4457700"/>
            <a:chOff x="228600" y="228600"/>
            <a:chExt cx="8686800" cy="5943600"/>
          </a:xfrm>
        </p:grpSpPr>
        <p:sp>
          <p:nvSpPr>
            <p:cNvPr id="462" name="Google Shape;462;p36"/>
            <p:cNvSpPr txBox="1"/>
            <p:nvPr/>
          </p:nvSpPr>
          <p:spPr>
            <a:xfrm>
              <a:off x="228600" y="228600"/>
              <a:ext cx="8686800" cy="5943600"/>
            </a:xfrm>
            <a:prstGeom prst="rect">
              <a:avLst/>
            </a:prstGeom>
            <a:solidFill>
              <a:schemeClr val="lt1"/>
            </a:solidFill>
            <a:ln w="44450"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3" name="Google Shape;463;p36"/>
            <p:cNvSpPr txBox="1"/>
            <p:nvPr/>
          </p:nvSpPr>
          <p:spPr>
            <a:xfrm>
              <a:off x="306387" y="306387"/>
              <a:ext cx="8529637" cy="5770562"/>
            </a:xfrm>
            <a:prstGeom prst="rect">
              <a:avLst/>
            </a:prstGeom>
            <a:solidFill>
              <a:schemeClr val="lt1"/>
            </a:solidFill>
            <a:ln w="9525"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464" name="Google Shape;464;p36"/>
            <p:cNvCxnSpPr/>
            <p:nvPr/>
          </p:nvCxnSpPr>
          <p:spPr>
            <a:xfrm>
              <a:off x="533400" y="1733550"/>
              <a:ext cx="8153400" cy="0"/>
            </a:xfrm>
            <a:prstGeom prst="straightConnector1">
              <a:avLst/>
            </a:prstGeom>
            <a:noFill/>
            <a:ln w="12700" cap="flat" cmpd="sng">
              <a:solidFill>
                <a:schemeClr val="accent2"/>
              </a:solidFill>
              <a:prstDash val="solid"/>
              <a:miter lim="800000"/>
              <a:headEnd type="none" w="med" len="med"/>
              <a:tailEnd type="none" w="med" len="med"/>
            </a:ln>
          </p:spPr>
        </p:cxnSp>
      </p:grpSp>
      <p:sp>
        <p:nvSpPr>
          <p:cNvPr id="465" name="Google Shape;465;p36"/>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66" name="Google Shape;466;p36"/>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67" name="Google Shape;467;p36"/>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8" name="Google Shape;468;p36"/>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9" name="Google Shape;469;p36"/>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71" r:id="rId1"/>
  </p:sldLayoutIdLst>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5"/>
                                        </p:tgtEl>
                                        <p:attrNameLst>
                                          <p:attrName>style.visibility</p:attrName>
                                        </p:attrNameLst>
                                      </p:cBhvr>
                                      <p:to>
                                        <p:strVal val="visible"/>
                                      </p:to>
                                    </p:set>
                                    <p:animEffect transition="in" filter="fade">
                                      <p:cBhvr>
                                        <p:cTn id="7" dur="800"/>
                                        <p:tgtEl>
                                          <p:spTgt spid="4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6">
                                            <p:txEl>
                                              <p:pRg st="0" end="0"/>
                                            </p:txEl>
                                          </p:spTgt>
                                        </p:tgtEl>
                                        <p:attrNameLst>
                                          <p:attrName>style.visibility</p:attrName>
                                        </p:attrNameLst>
                                      </p:cBhvr>
                                      <p:to>
                                        <p:strVal val="visible"/>
                                      </p:to>
                                    </p:set>
                                    <p:animEffect transition="in" filter="fade">
                                      <p:cBhvr>
                                        <p:cTn id="12" dur="1000"/>
                                        <p:tgtEl>
                                          <p:spTgt spid="46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6">
                                            <p:txEl>
                                              <p:pRg st="1" end="1"/>
                                            </p:txEl>
                                          </p:spTgt>
                                        </p:tgtEl>
                                        <p:attrNameLst>
                                          <p:attrName>style.visibility</p:attrName>
                                        </p:attrNameLst>
                                      </p:cBhvr>
                                      <p:to>
                                        <p:strVal val="visible"/>
                                      </p:to>
                                    </p:set>
                                    <p:animEffect transition="in" filter="fade">
                                      <p:cBhvr>
                                        <p:cTn id="17" dur="1000"/>
                                        <p:tgtEl>
                                          <p:spTgt spid="46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6">
                                            <p:txEl>
                                              <p:pRg st="2" end="2"/>
                                            </p:txEl>
                                          </p:spTgt>
                                        </p:tgtEl>
                                        <p:attrNameLst>
                                          <p:attrName>style.visibility</p:attrName>
                                        </p:attrNameLst>
                                      </p:cBhvr>
                                      <p:to>
                                        <p:strVal val="visible"/>
                                      </p:to>
                                    </p:set>
                                    <p:animEffect transition="in" filter="fade">
                                      <p:cBhvr>
                                        <p:cTn id="22" dur="1000"/>
                                        <p:tgtEl>
                                          <p:spTgt spid="46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6">
                                            <p:txEl>
                                              <p:pRg st="3" end="3"/>
                                            </p:txEl>
                                          </p:spTgt>
                                        </p:tgtEl>
                                        <p:attrNameLst>
                                          <p:attrName>style.visibility</p:attrName>
                                        </p:attrNameLst>
                                      </p:cBhvr>
                                      <p:to>
                                        <p:strVal val="visible"/>
                                      </p:to>
                                    </p:set>
                                    <p:animEffect transition="in" filter="fade">
                                      <p:cBhvr>
                                        <p:cTn id="27" dur="1000"/>
                                        <p:tgtEl>
                                          <p:spTgt spid="46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6">
                                            <p:txEl>
                                              <p:pRg st="4" end="4"/>
                                            </p:txEl>
                                          </p:spTgt>
                                        </p:tgtEl>
                                        <p:attrNameLst>
                                          <p:attrName>style.visibility</p:attrName>
                                        </p:attrNameLst>
                                      </p:cBhvr>
                                      <p:to>
                                        <p:strVal val="visible"/>
                                      </p:to>
                                    </p:set>
                                    <p:animEffect transition="in" filter="fade">
                                      <p:cBhvr>
                                        <p:cTn id="32" dur="1000"/>
                                        <p:tgtEl>
                                          <p:spTgt spid="46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66">
                                            <p:txEl>
                                              <p:pRg st="5" end="5"/>
                                            </p:txEl>
                                          </p:spTgt>
                                        </p:tgtEl>
                                        <p:attrNameLst>
                                          <p:attrName>style.visibility</p:attrName>
                                        </p:attrNameLst>
                                      </p:cBhvr>
                                      <p:to>
                                        <p:strVal val="visible"/>
                                      </p:to>
                                    </p:set>
                                    <p:animEffect transition="in" filter="fade">
                                      <p:cBhvr>
                                        <p:cTn id="37" dur="1000"/>
                                        <p:tgtEl>
                                          <p:spTgt spid="46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66">
                                            <p:txEl>
                                              <p:pRg st="6" end="6"/>
                                            </p:txEl>
                                          </p:spTgt>
                                        </p:tgtEl>
                                        <p:attrNameLst>
                                          <p:attrName>style.visibility</p:attrName>
                                        </p:attrNameLst>
                                      </p:cBhvr>
                                      <p:to>
                                        <p:strVal val="visible"/>
                                      </p:to>
                                    </p:set>
                                    <p:animEffect transition="in" filter="fade">
                                      <p:cBhvr>
                                        <p:cTn id="42" dur="1000"/>
                                        <p:tgtEl>
                                          <p:spTgt spid="46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66">
                                            <p:txEl>
                                              <p:pRg st="7" end="7"/>
                                            </p:txEl>
                                          </p:spTgt>
                                        </p:tgtEl>
                                        <p:attrNameLst>
                                          <p:attrName>style.visibility</p:attrName>
                                        </p:attrNameLst>
                                      </p:cBhvr>
                                      <p:to>
                                        <p:strVal val="visible"/>
                                      </p:to>
                                    </p:set>
                                    <p:animEffect transition="in" filter="fade">
                                      <p:cBhvr>
                                        <p:cTn id="47" dur="1000"/>
                                        <p:tgtEl>
                                          <p:spTgt spid="46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66">
                                            <p:txEl>
                                              <p:pRg st="8" end="8"/>
                                            </p:txEl>
                                          </p:spTgt>
                                        </p:tgtEl>
                                        <p:attrNameLst>
                                          <p:attrName>style.visibility</p:attrName>
                                        </p:attrNameLst>
                                      </p:cBhvr>
                                      <p:to>
                                        <p:strVal val="visible"/>
                                      </p:to>
                                    </p:set>
                                    <p:animEffect transition="in" filter="fade">
                                      <p:cBhvr>
                                        <p:cTn id="52" dur="1000"/>
                                        <p:tgtEl>
                                          <p:spTgt spid="46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6"/>
        <p:cNvGrpSpPr/>
        <p:nvPr/>
      </p:nvGrpSpPr>
      <p:grpSpPr>
        <a:xfrm>
          <a:off x="0" y="0"/>
          <a:ext cx="0" cy="0"/>
          <a:chOff x="0" y="0"/>
          <a:chExt cx="0" cy="0"/>
        </a:xfrm>
      </p:grpSpPr>
      <p:grpSp>
        <p:nvGrpSpPr>
          <p:cNvPr id="477" name="Google Shape;477;p38"/>
          <p:cNvGrpSpPr/>
          <p:nvPr/>
        </p:nvGrpSpPr>
        <p:grpSpPr>
          <a:xfrm>
            <a:off x="228600" y="171450"/>
            <a:ext cx="8686800" cy="4457700"/>
            <a:chOff x="228600" y="228600"/>
            <a:chExt cx="8686800" cy="5943600"/>
          </a:xfrm>
        </p:grpSpPr>
        <p:sp>
          <p:nvSpPr>
            <p:cNvPr id="478" name="Google Shape;478;p38"/>
            <p:cNvSpPr txBox="1"/>
            <p:nvPr/>
          </p:nvSpPr>
          <p:spPr>
            <a:xfrm>
              <a:off x="228600" y="228600"/>
              <a:ext cx="8686800" cy="5943600"/>
            </a:xfrm>
            <a:prstGeom prst="rect">
              <a:avLst/>
            </a:prstGeom>
            <a:solidFill>
              <a:schemeClr val="lt1"/>
            </a:solidFill>
            <a:ln w="44450"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9" name="Google Shape;479;p38"/>
            <p:cNvSpPr txBox="1"/>
            <p:nvPr/>
          </p:nvSpPr>
          <p:spPr>
            <a:xfrm>
              <a:off x="306387" y="306387"/>
              <a:ext cx="8529637" cy="5770562"/>
            </a:xfrm>
            <a:prstGeom prst="rect">
              <a:avLst/>
            </a:prstGeom>
            <a:solidFill>
              <a:schemeClr val="lt1"/>
            </a:solidFill>
            <a:ln w="9525"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480" name="Google Shape;480;p38"/>
            <p:cNvCxnSpPr/>
            <p:nvPr/>
          </p:nvCxnSpPr>
          <p:spPr>
            <a:xfrm>
              <a:off x="533400" y="1733550"/>
              <a:ext cx="8153400" cy="0"/>
            </a:xfrm>
            <a:prstGeom prst="straightConnector1">
              <a:avLst/>
            </a:prstGeom>
            <a:noFill/>
            <a:ln w="12700" cap="flat" cmpd="sng">
              <a:solidFill>
                <a:schemeClr val="accent2"/>
              </a:solidFill>
              <a:prstDash val="solid"/>
              <a:miter lim="800000"/>
              <a:headEnd type="none" w="med" len="med"/>
              <a:tailEnd type="none" w="med" len="med"/>
            </a:ln>
          </p:spPr>
        </p:cxnSp>
      </p:grpSp>
      <p:sp>
        <p:nvSpPr>
          <p:cNvPr id="481" name="Google Shape;481;p38"/>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82" name="Google Shape;482;p38"/>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83" name="Google Shape;483;p38"/>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4" name="Google Shape;484;p38"/>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5" name="Google Shape;485;p38"/>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Lst>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1"/>
                                        </p:tgtEl>
                                        <p:attrNameLst>
                                          <p:attrName>style.visibility</p:attrName>
                                        </p:attrNameLst>
                                      </p:cBhvr>
                                      <p:to>
                                        <p:strVal val="visible"/>
                                      </p:to>
                                    </p:set>
                                    <p:animEffect transition="in" filter="fade">
                                      <p:cBhvr>
                                        <p:cTn id="7" dur="800"/>
                                        <p:tgtEl>
                                          <p:spTgt spid="4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2">
                                            <p:txEl>
                                              <p:pRg st="0" end="0"/>
                                            </p:txEl>
                                          </p:spTgt>
                                        </p:tgtEl>
                                        <p:attrNameLst>
                                          <p:attrName>style.visibility</p:attrName>
                                        </p:attrNameLst>
                                      </p:cBhvr>
                                      <p:to>
                                        <p:strVal val="visible"/>
                                      </p:to>
                                    </p:set>
                                    <p:animEffect transition="in" filter="fade">
                                      <p:cBhvr>
                                        <p:cTn id="12" dur="1000"/>
                                        <p:tgtEl>
                                          <p:spTgt spid="4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2">
                                            <p:txEl>
                                              <p:pRg st="1" end="1"/>
                                            </p:txEl>
                                          </p:spTgt>
                                        </p:tgtEl>
                                        <p:attrNameLst>
                                          <p:attrName>style.visibility</p:attrName>
                                        </p:attrNameLst>
                                      </p:cBhvr>
                                      <p:to>
                                        <p:strVal val="visible"/>
                                      </p:to>
                                    </p:set>
                                    <p:animEffect transition="in" filter="fade">
                                      <p:cBhvr>
                                        <p:cTn id="17" dur="1000"/>
                                        <p:tgtEl>
                                          <p:spTgt spid="4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2">
                                            <p:txEl>
                                              <p:pRg st="2" end="2"/>
                                            </p:txEl>
                                          </p:spTgt>
                                        </p:tgtEl>
                                        <p:attrNameLst>
                                          <p:attrName>style.visibility</p:attrName>
                                        </p:attrNameLst>
                                      </p:cBhvr>
                                      <p:to>
                                        <p:strVal val="visible"/>
                                      </p:to>
                                    </p:set>
                                    <p:animEffect transition="in" filter="fade">
                                      <p:cBhvr>
                                        <p:cTn id="22" dur="1000"/>
                                        <p:tgtEl>
                                          <p:spTgt spid="48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2">
                                            <p:txEl>
                                              <p:pRg st="3" end="3"/>
                                            </p:txEl>
                                          </p:spTgt>
                                        </p:tgtEl>
                                        <p:attrNameLst>
                                          <p:attrName>style.visibility</p:attrName>
                                        </p:attrNameLst>
                                      </p:cBhvr>
                                      <p:to>
                                        <p:strVal val="visible"/>
                                      </p:to>
                                    </p:set>
                                    <p:animEffect transition="in" filter="fade">
                                      <p:cBhvr>
                                        <p:cTn id="27" dur="1000"/>
                                        <p:tgtEl>
                                          <p:spTgt spid="48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2">
                                            <p:txEl>
                                              <p:pRg st="4" end="4"/>
                                            </p:txEl>
                                          </p:spTgt>
                                        </p:tgtEl>
                                        <p:attrNameLst>
                                          <p:attrName>style.visibility</p:attrName>
                                        </p:attrNameLst>
                                      </p:cBhvr>
                                      <p:to>
                                        <p:strVal val="visible"/>
                                      </p:to>
                                    </p:set>
                                    <p:animEffect transition="in" filter="fade">
                                      <p:cBhvr>
                                        <p:cTn id="32" dur="1000"/>
                                        <p:tgtEl>
                                          <p:spTgt spid="48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2">
                                            <p:txEl>
                                              <p:pRg st="5" end="5"/>
                                            </p:txEl>
                                          </p:spTgt>
                                        </p:tgtEl>
                                        <p:attrNameLst>
                                          <p:attrName>style.visibility</p:attrName>
                                        </p:attrNameLst>
                                      </p:cBhvr>
                                      <p:to>
                                        <p:strVal val="visible"/>
                                      </p:to>
                                    </p:set>
                                    <p:animEffect transition="in" filter="fade">
                                      <p:cBhvr>
                                        <p:cTn id="37" dur="1000"/>
                                        <p:tgtEl>
                                          <p:spTgt spid="48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2">
                                            <p:txEl>
                                              <p:pRg st="6" end="6"/>
                                            </p:txEl>
                                          </p:spTgt>
                                        </p:tgtEl>
                                        <p:attrNameLst>
                                          <p:attrName>style.visibility</p:attrName>
                                        </p:attrNameLst>
                                      </p:cBhvr>
                                      <p:to>
                                        <p:strVal val="visible"/>
                                      </p:to>
                                    </p:set>
                                    <p:animEffect transition="in" filter="fade">
                                      <p:cBhvr>
                                        <p:cTn id="42" dur="1000"/>
                                        <p:tgtEl>
                                          <p:spTgt spid="48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2">
                                            <p:txEl>
                                              <p:pRg st="7" end="7"/>
                                            </p:txEl>
                                          </p:spTgt>
                                        </p:tgtEl>
                                        <p:attrNameLst>
                                          <p:attrName>style.visibility</p:attrName>
                                        </p:attrNameLst>
                                      </p:cBhvr>
                                      <p:to>
                                        <p:strVal val="visible"/>
                                      </p:to>
                                    </p:set>
                                    <p:animEffect transition="in" filter="fade">
                                      <p:cBhvr>
                                        <p:cTn id="47" dur="1000"/>
                                        <p:tgtEl>
                                          <p:spTgt spid="48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2">
                                            <p:txEl>
                                              <p:pRg st="8" end="8"/>
                                            </p:txEl>
                                          </p:spTgt>
                                        </p:tgtEl>
                                        <p:attrNameLst>
                                          <p:attrName>style.visibility</p:attrName>
                                        </p:attrNameLst>
                                      </p:cBhvr>
                                      <p:to>
                                        <p:strVal val="visible"/>
                                      </p:to>
                                    </p:set>
                                    <p:animEffect transition="in" filter="fade">
                                      <p:cBhvr>
                                        <p:cTn id="52" dur="1000"/>
                                        <p:tgtEl>
                                          <p:spTgt spid="48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6"/>
        <p:cNvGrpSpPr/>
        <p:nvPr/>
      </p:nvGrpSpPr>
      <p:grpSpPr>
        <a:xfrm>
          <a:off x="0" y="0"/>
          <a:ext cx="0" cy="0"/>
          <a:chOff x="0" y="0"/>
          <a:chExt cx="0" cy="0"/>
        </a:xfrm>
      </p:grpSpPr>
      <p:grpSp>
        <p:nvGrpSpPr>
          <p:cNvPr id="497" name="Google Shape;497;p41"/>
          <p:cNvGrpSpPr/>
          <p:nvPr/>
        </p:nvGrpSpPr>
        <p:grpSpPr>
          <a:xfrm>
            <a:off x="228600" y="171450"/>
            <a:ext cx="8686800" cy="4457700"/>
            <a:chOff x="228600" y="228600"/>
            <a:chExt cx="8686800" cy="5943600"/>
          </a:xfrm>
        </p:grpSpPr>
        <p:sp>
          <p:nvSpPr>
            <p:cNvPr id="498" name="Google Shape;498;p41"/>
            <p:cNvSpPr txBox="1"/>
            <p:nvPr/>
          </p:nvSpPr>
          <p:spPr>
            <a:xfrm>
              <a:off x="228600" y="228600"/>
              <a:ext cx="8686800" cy="5943600"/>
            </a:xfrm>
            <a:prstGeom prst="rect">
              <a:avLst/>
            </a:prstGeom>
            <a:solidFill>
              <a:schemeClr val="lt1"/>
            </a:solidFill>
            <a:ln w="44450"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99" name="Google Shape;499;p41"/>
            <p:cNvSpPr txBox="1"/>
            <p:nvPr/>
          </p:nvSpPr>
          <p:spPr>
            <a:xfrm>
              <a:off x="306387" y="306387"/>
              <a:ext cx="8529637" cy="5770562"/>
            </a:xfrm>
            <a:prstGeom prst="rect">
              <a:avLst/>
            </a:prstGeom>
            <a:solidFill>
              <a:schemeClr val="lt1"/>
            </a:solidFill>
            <a:ln w="9525"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500" name="Google Shape;500;p41"/>
            <p:cNvCxnSpPr/>
            <p:nvPr/>
          </p:nvCxnSpPr>
          <p:spPr>
            <a:xfrm>
              <a:off x="533400" y="1733550"/>
              <a:ext cx="8153400" cy="0"/>
            </a:xfrm>
            <a:prstGeom prst="straightConnector1">
              <a:avLst/>
            </a:prstGeom>
            <a:noFill/>
            <a:ln w="12700" cap="flat" cmpd="sng">
              <a:solidFill>
                <a:schemeClr val="accent2"/>
              </a:solidFill>
              <a:prstDash val="solid"/>
              <a:miter lim="800000"/>
              <a:headEnd type="none" w="med" len="med"/>
              <a:tailEnd type="none" w="med" len="med"/>
            </a:ln>
          </p:spPr>
        </p:cxnSp>
      </p:grpSp>
      <p:sp>
        <p:nvSpPr>
          <p:cNvPr id="501" name="Google Shape;501;p41"/>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502" name="Google Shape;502;p41"/>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503" name="Google Shape;503;p41"/>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04" name="Google Shape;504;p41"/>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05" name="Google Shape;505;p41"/>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74" r:id="rId1"/>
  </p:sldLayoutIdLst>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01"/>
                                        </p:tgtEl>
                                        <p:attrNameLst>
                                          <p:attrName>style.visibility</p:attrName>
                                        </p:attrNameLst>
                                      </p:cBhvr>
                                      <p:to>
                                        <p:strVal val="visible"/>
                                      </p:to>
                                    </p:set>
                                    <p:animEffect transition="in" filter="fade">
                                      <p:cBhvr>
                                        <p:cTn id="7" dur="800"/>
                                        <p:tgtEl>
                                          <p:spTgt spid="5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02">
                                            <p:txEl>
                                              <p:pRg st="0" end="0"/>
                                            </p:txEl>
                                          </p:spTgt>
                                        </p:tgtEl>
                                        <p:attrNameLst>
                                          <p:attrName>style.visibility</p:attrName>
                                        </p:attrNameLst>
                                      </p:cBhvr>
                                      <p:to>
                                        <p:strVal val="visible"/>
                                      </p:to>
                                    </p:set>
                                    <p:animEffect transition="in" filter="fade">
                                      <p:cBhvr>
                                        <p:cTn id="12" dur="1000"/>
                                        <p:tgtEl>
                                          <p:spTgt spid="5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02">
                                            <p:txEl>
                                              <p:pRg st="1" end="1"/>
                                            </p:txEl>
                                          </p:spTgt>
                                        </p:tgtEl>
                                        <p:attrNameLst>
                                          <p:attrName>style.visibility</p:attrName>
                                        </p:attrNameLst>
                                      </p:cBhvr>
                                      <p:to>
                                        <p:strVal val="visible"/>
                                      </p:to>
                                    </p:set>
                                    <p:animEffect transition="in" filter="fade">
                                      <p:cBhvr>
                                        <p:cTn id="17" dur="1000"/>
                                        <p:tgtEl>
                                          <p:spTgt spid="5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02">
                                            <p:txEl>
                                              <p:pRg st="2" end="2"/>
                                            </p:txEl>
                                          </p:spTgt>
                                        </p:tgtEl>
                                        <p:attrNameLst>
                                          <p:attrName>style.visibility</p:attrName>
                                        </p:attrNameLst>
                                      </p:cBhvr>
                                      <p:to>
                                        <p:strVal val="visible"/>
                                      </p:to>
                                    </p:set>
                                    <p:animEffect transition="in" filter="fade">
                                      <p:cBhvr>
                                        <p:cTn id="22" dur="1000"/>
                                        <p:tgtEl>
                                          <p:spTgt spid="50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02">
                                            <p:txEl>
                                              <p:pRg st="3" end="3"/>
                                            </p:txEl>
                                          </p:spTgt>
                                        </p:tgtEl>
                                        <p:attrNameLst>
                                          <p:attrName>style.visibility</p:attrName>
                                        </p:attrNameLst>
                                      </p:cBhvr>
                                      <p:to>
                                        <p:strVal val="visible"/>
                                      </p:to>
                                    </p:set>
                                    <p:animEffect transition="in" filter="fade">
                                      <p:cBhvr>
                                        <p:cTn id="27" dur="1000"/>
                                        <p:tgtEl>
                                          <p:spTgt spid="50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02">
                                            <p:txEl>
                                              <p:pRg st="4" end="4"/>
                                            </p:txEl>
                                          </p:spTgt>
                                        </p:tgtEl>
                                        <p:attrNameLst>
                                          <p:attrName>style.visibility</p:attrName>
                                        </p:attrNameLst>
                                      </p:cBhvr>
                                      <p:to>
                                        <p:strVal val="visible"/>
                                      </p:to>
                                    </p:set>
                                    <p:animEffect transition="in" filter="fade">
                                      <p:cBhvr>
                                        <p:cTn id="32" dur="1000"/>
                                        <p:tgtEl>
                                          <p:spTgt spid="50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02">
                                            <p:txEl>
                                              <p:pRg st="5" end="5"/>
                                            </p:txEl>
                                          </p:spTgt>
                                        </p:tgtEl>
                                        <p:attrNameLst>
                                          <p:attrName>style.visibility</p:attrName>
                                        </p:attrNameLst>
                                      </p:cBhvr>
                                      <p:to>
                                        <p:strVal val="visible"/>
                                      </p:to>
                                    </p:set>
                                    <p:animEffect transition="in" filter="fade">
                                      <p:cBhvr>
                                        <p:cTn id="37" dur="1000"/>
                                        <p:tgtEl>
                                          <p:spTgt spid="50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02">
                                            <p:txEl>
                                              <p:pRg st="6" end="6"/>
                                            </p:txEl>
                                          </p:spTgt>
                                        </p:tgtEl>
                                        <p:attrNameLst>
                                          <p:attrName>style.visibility</p:attrName>
                                        </p:attrNameLst>
                                      </p:cBhvr>
                                      <p:to>
                                        <p:strVal val="visible"/>
                                      </p:to>
                                    </p:set>
                                    <p:animEffect transition="in" filter="fade">
                                      <p:cBhvr>
                                        <p:cTn id="42" dur="1000"/>
                                        <p:tgtEl>
                                          <p:spTgt spid="50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02">
                                            <p:txEl>
                                              <p:pRg st="7" end="7"/>
                                            </p:txEl>
                                          </p:spTgt>
                                        </p:tgtEl>
                                        <p:attrNameLst>
                                          <p:attrName>style.visibility</p:attrName>
                                        </p:attrNameLst>
                                      </p:cBhvr>
                                      <p:to>
                                        <p:strVal val="visible"/>
                                      </p:to>
                                    </p:set>
                                    <p:animEffect transition="in" filter="fade">
                                      <p:cBhvr>
                                        <p:cTn id="47" dur="1000"/>
                                        <p:tgtEl>
                                          <p:spTgt spid="50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02">
                                            <p:txEl>
                                              <p:pRg st="8" end="8"/>
                                            </p:txEl>
                                          </p:spTgt>
                                        </p:tgtEl>
                                        <p:attrNameLst>
                                          <p:attrName>style.visibility</p:attrName>
                                        </p:attrNameLst>
                                      </p:cBhvr>
                                      <p:to>
                                        <p:strVal val="visible"/>
                                      </p:to>
                                    </p:set>
                                    <p:animEffect transition="in" filter="fade">
                                      <p:cBhvr>
                                        <p:cTn id="52" dur="1000"/>
                                        <p:tgtEl>
                                          <p:spTgt spid="50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1676400" y="342900"/>
            <a:ext cx="7010400" cy="97155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SzPts val="1400"/>
              <a:buNone/>
              <a:defRPr sz="3900" b="0" i="0" u="none" strike="noStrike" cap="none">
                <a:solidFill>
                  <a:schemeClr val="dk2"/>
                </a:solidFill>
                <a:latin typeface="Arial"/>
                <a:ea typeface="Arial"/>
                <a:cs typeface="Arial"/>
                <a:sym typeface="Arial"/>
              </a:defRPr>
            </a:lvl9pPr>
          </a:lstStyle>
          <a:p>
            <a:endParaRPr/>
          </a:p>
        </p:txBody>
      </p:sp>
      <p:sp>
        <p:nvSpPr>
          <p:cNvPr id="102" name="Google Shape;102;p15"/>
          <p:cNvSpPr txBox="1">
            <a:spLocks noGrp="1"/>
          </p:cNvSpPr>
          <p:nvPr>
            <p:ph type="body" idx="1"/>
          </p:nvPr>
        </p:nvSpPr>
        <p:spPr>
          <a:xfrm>
            <a:off x="1676400" y="1485900"/>
            <a:ext cx="7010400" cy="3086100"/>
          </a:xfrm>
          <a:prstGeom prst="rect">
            <a:avLst/>
          </a:prstGeom>
          <a:noFill/>
          <a:ln>
            <a:noFill/>
          </a:ln>
        </p:spPr>
        <p:txBody>
          <a:bodyPr spcFirstLastPara="1" wrap="square" lIns="91425" tIns="45700" rIns="91425" bIns="45700" anchor="t" anchorCtr="0"/>
          <a:lstStyle>
            <a:lvl1pPr marL="457200" marR="0" lvl="0" indent="-379730" algn="l" rtl="0">
              <a:lnSpc>
                <a:spcPct val="100000"/>
              </a:lnSpc>
              <a:spcBef>
                <a:spcPts val="560"/>
              </a:spcBef>
              <a:spcAft>
                <a:spcPts val="0"/>
              </a:spcAft>
              <a:buClr>
                <a:schemeClr val="accent1"/>
              </a:buClr>
              <a:buSzPts val="2380"/>
              <a:buFont typeface="Noto Sans Symbols"/>
              <a:buChar char="□"/>
              <a:defRPr sz="2800" b="0" i="0" u="none" strike="noStrike" cap="none">
                <a:solidFill>
                  <a:schemeClr val="dk2"/>
                </a:solidFill>
                <a:latin typeface="Arial"/>
                <a:ea typeface="Arial"/>
                <a:cs typeface="Arial"/>
                <a:sym typeface="Arial"/>
              </a:defRPr>
            </a:lvl1pPr>
            <a:lvl2pPr marL="914400" marR="0" lvl="1" indent="-339725" algn="l" rtl="0">
              <a:lnSpc>
                <a:spcPct val="100000"/>
              </a:lnSpc>
              <a:spcBef>
                <a:spcPts val="500"/>
              </a:spcBef>
              <a:spcAft>
                <a:spcPts val="0"/>
              </a:spcAft>
              <a:buClr>
                <a:schemeClr val="accent1"/>
              </a:buClr>
              <a:buSzPts val="1750"/>
              <a:buFont typeface="Noto Sans Symbols"/>
              <a:buChar char="■"/>
              <a:defRPr sz="2500" b="0" i="0" u="none" strike="noStrike" cap="none">
                <a:solidFill>
                  <a:schemeClr val="dk2"/>
                </a:solidFill>
                <a:latin typeface="Arial"/>
                <a:ea typeface="Arial"/>
                <a:cs typeface="Arial"/>
                <a:sym typeface="Arial"/>
              </a:defRPr>
            </a:lvl2pPr>
            <a:lvl3pPr marL="1371600" marR="0" lvl="2" indent="-326389" algn="l" rtl="0">
              <a:lnSpc>
                <a:spcPct val="100000"/>
              </a:lnSpc>
              <a:spcBef>
                <a:spcPts val="440"/>
              </a:spcBef>
              <a:spcAft>
                <a:spcPts val="0"/>
              </a:spcAft>
              <a:buClr>
                <a:schemeClr val="accent1"/>
              </a:buClr>
              <a:buSzPts val="1540"/>
              <a:buFont typeface="Noto Sans Symbols"/>
              <a:buChar char="•"/>
              <a:defRPr sz="2200" b="0" i="0" u="none" strike="noStrike" cap="none">
                <a:solidFill>
                  <a:schemeClr val="dk2"/>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1"/>
              </a:buClr>
              <a:buSzPts val="1400"/>
              <a:buFont typeface="Noto Sans Symbols"/>
              <a:buChar char="■"/>
              <a:defRPr sz="2000" b="0" i="0" u="none" strike="noStrike" cap="none">
                <a:solidFill>
                  <a:schemeClr val="dk2"/>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1"/>
              </a:buClr>
              <a:buSzPts val="1400"/>
              <a:buFont typeface="Noto Sans Symbols"/>
              <a:buChar char="□"/>
              <a:defRPr sz="2000" b="0" i="0" u="none" strike="noStrike" cap="none">
                <a:solidFill>
                  <a:schemeClr val="dk2"/>
                </a:solidFill>
                <a:latin typeface="Arial"/>
                <a:ea typeface="Arial"/>
                <a:cs typeface="Arial"/>
                <a:sym typeface="Arial"/>
              </a:defRPr>
            </a:lvl5pPr>
            <a:lvl6pPr marL="2743200" marR="0" lvl="5" indent="-317500" algn="l" rtl="0">
              <a:lnSpc>
                <a:spcPct val="100000"/>
              </a:lnSpc>
              <a:spcBef>
                <a:spcPts val="400"/>
              </a:spcBef>
              <a:spcAft>
                <a:spcPts val="0"/>
              </a:spcAft>
              <a:buClr>
                <a:schemeClr val="accent1"/>
              </a:buClr>
              <a:buSzPts val="1400"/>
              <a:buFont typeface="Noto Sans Symbols"/>
              <a:buChar char="□"/>
              <a:defRPr sz="2000" b="0" i="0" u="none" strike="noStrike" cap="none">
                <a:solidFill>
                  <a:schemeClr val="dk2"/>
                </a:solidFill>
                <a:latin typeface="Arial"/>
                <a:ea typeface="Arial"/>
                <a:cs typeface="Arial"/>
                <a:sym typeface="Arial"/>
              </a:defRPr>
            </a:lvl6pPr>
            <a:lvl7pPr marL="3200400" marR="0" lvl="6" indent="-317500" algn="l" rtl="0">
              <a:lnSpc>
                <a:spcPct val="100000"/>
              </a:lnSpc>
              <a:spcBef>
                <a:spcPts val="400"/>
              </a:spcBef>
              <a:spcAft>
                <a:spcPts val="0"/>
              </a:spcAft>
              <a:buClr>
                <a:schemeClr val="accent1"/>
              </a:buClr>
              <a:buSzPts val="1400"/>
              <a:buFont typeface="Noto Sans Symbols"/>
              <a:buChar char="□"/>
              <a:defRPr sz="2000" b="0" i="0" u="none" strike="noStrike" cap="none">
                <a:solidFill>
                  <a:schemeClr val="dk2"/>
                </a:solidFill>
                <a:latin typeface="Arial"/>
                <a:ea typeface="Arial"/>
                <a:cs typeface="Arial"/>
                <a:sym typeface="Arial"/>
              </a:defRPr>
            </a:lvl7pPr>
            <a:lvl8pPr marL="3657600" marR="0" lvl="7" indent="-317500" algn="l" rtl="0">
              <a:lnSpc>
                <a:spcPct val="100000"/>
              </a:lnSpc>
              <a:spcBef>
                <a:spcPts val="400"/>
              </a:spcBef>
              <a:spcAft>
                <a:spcPts val="0"/>
              </a:spcAft>
              <a:buClr>
                <a:schemeClr val="accent1"/>
              </a:buClr>
              <a:buSzPts val="1400"/>
              <a:buFont typeface="Noto Sans Symbols"/>
              <a:buChar char="□"/>
              <a:defRPr sz="2000" b="0" i="0" u="none" strike="noStrike" cap="none">
                <a:solidFill>
                  <a:schemeClr val="dk2"/>
                </a:solidFill>
                <a:latin typeface="Arial"/>
                <a:ea typeface="Arial"/>
                <a:cs typeface="Arial"/>
                <a:sym typeface="Arial"/>
              </a:defRPr>
            </a:lvl8pPr>
            <a:lvl9pPr marL="4114800" marR="0" lvl="8" indent="-317500" algn="l" rtl="0">
              <a:lnSpc>
                <a:spcPct val="100000"/>
              </a:lnSpc>
              <a:spcBef>
                <a:spcPts val="400"/>
              </a:spcBef>
              <a:spcAft>
                <a:spcPts val="0"/>
              </a:spcAft>
              <a:buClr>
                <a:schemeClr val="accent1"/>
              </a:buClr>
              <a:buSzPts val="1400"/>
              <a:buFont typeface="Noto Sans Symbols"/>
              <a:buChar char="□"/>
              <a:defRPr sz="2000" b="0" i="0" u="none" strike="noStrike" cap="none">
                <a:solidFill>
                  <a:schemeClr val="dk2"/>
                </a:solidFill>
                <a:latin typeface="Arial"/>
                <a:ea typeface="Arial"/>
                <a:cs typeface="Arial"/>
                <a:sym typeface="Arial"/>
              </a:defRPr>
            </a:lvl9pPr>
          </a:lstStyle>
          <a:p>
            <a:endParaRPr/>
          </a:p>
        </p:txBody>
      </p:sp>
      <p:sp>
        <p:nvSpPr>
          <p:cNvPr id="103" name="Google Shape;103;p15"/>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lstStyle>
            <a:lvl1pPr marR="0" lvl="0" algn="ctr" rtl="0">
              <a:lnSpc>
                <a:spcPct val="100000"/>
              </a:lnSpc>
              <a:spcBef>
                <a:spcPts val="0"/>
              </a:spcBef>
              <a:spcAft>
                <a:spcPts val="0"/>
              </a:spcAft>
              <a:buSzPts val="1400"/>
              <a:buNone/>
              <a:defRPr sz="1200" b="0" i="0" u="none">
                <a:solidFill>
                  <a:schemeClr val="dk2"/>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Google Shape;104;p15"/>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chemeClr val="dk2"/>
              </a:buClr>
              <a:buSzPts val="1200"/>
              <a:buFont typeface="Arial"/>
              <a:buNone/>
              <a:defRPr sz="1200" b="0" i="0" u="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cxnSp>
        <p:nvCxnSpPr>
          <p:cNvPr id="105" name="Google Shape;105;p15"/>
          <p:cNvCxnSpPr/>
          <p:nvPr/>
        </p:nvCxnSpPr>
        <p:spPr>
          <a:xfrm>
            <a:off x="266700" y="4629150"/>
            <a:ext cx="8610600" cy="0"/>
          </a:xfrm>
          <a:prstGeom prst="straightConnector1">
            <a:avLst/>
          </a:prstGeom>
          <a:noFill/>
          <a:ln w="12700" cap="flat" cmpd="sng">
            <a:solidFill>
              <a:schemeClr val="dk2"/>
            </a:solidFill>
            <a:prstDash val="solid"/>
            <a:miter lim="800000"/>
            <a:headEnd type="none" w="med" len="med"/>
            <a:tailEnd type="none" w="med" len="med"/>
          </a:ln>
        </p:spPr>
      </p:cxnSp>
      <p:cxnSp>
        <p:nvCxnSpPr>
          <p:cNvPr id="106" name="Google Shape;106;p15"/>
          <p:cNvCxnSpPr/>
          <p:nvPr/>
        </p:nvCxnSpPr>
        <p:spPr>
          <a:xfrm>
            <a:off x="228600" y="228600"/>
            <a:ext cx="8610600" cy="0"/>
          </a:xfrm>
          <a:prstGeom prst="straightConnector1">
            <a:avLst/>
          </a:prstGeom>
          <a:noFill/>
          <a:ln w="76200" cap="flat" cmpd="sng">
            <a:solidFill>
              <a:schemeClr val="dk2"/>
            </a:solidFill>
            <a:prstDash val="solid"/>
            <a:miter lim="800000"/>
            <a:headEnd type="none" w="med" len="med"/>
            <a:tailEnd type="none" w="med" len="med"/>
          </a:ln>
        </p:spPr>
      </p:cxnSp>
      <p:grpSp>
        <p:nvGrpSpPr>
          <p:cNvPr id="107" name="Google Shape;107;p15"/>
          <p:cNvGrpSpPr/>
          <p:nvPr/>
        </p:nvGrpSpPr>
        <p:grpSpPr>
          <a:xfrm>
            <a:off x="228600" y="342900"/>
            <a:ext cx="1246187" cy="1028700"/>
            <a:chOff x="228600" y="457200"/>
            <a:chExt cx="1246187" cy="1371600"/>
          </a:xfrm>
        </p:grpSpPr>
        <p:sp>
          <p:nvSpPr>
            <p:cNvPr id="108" name="Google Shape;108;p15"/>
            <p:cNvSpPr/>
            <p:nvPr/>
          </p:nvSpPr>
          <p:spPr>
            <a:xfrm>
              <a:off x="935037" y="457200"/>
              <a:ext cx="44450" cy="847725"/>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9" name="Google Shape;109;p15"/>
            <p:cNvSpPr/>
            <p:nvPr/>
          </p:nvSpPr>
          <p:spPr>
            <a:xfrm>
              <a:off x="835025" y="457200"/>
              <a:ext cx="44450" cy="746125"/>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0" name="Google Shape;110;p15"/>
            <p:cNvSpPr/>
            <p:nvPr/>
          </p:nvSpPr>
          <p:spPr>
            <a:xfrm>
              <a:off x="733425" y="457200"/>
              <a:ext cx="44450" cy="6365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1" name="Google Shape;111;p15"/>
            <p:cNvSpPr/>
            <p:nvPr/>
          </p:nvSpPr>
          <p:spPr>
            <a:xfrm>
              <a:off x="631825" y="457200"/>
              <a:ext cx="44450" cy="530225"/>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2" name="Google Shape;112;p15"/>
            <p:cNvSpPr/>
            <p:nvPr/>
          </p:nvSpPr>
          <p:spPr>
            <a:xfrm>
              <a:off x="531812" y="457200"/>
              <a:ext cx="44450" cy="42703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3" name="Google Shape;113;p15"/>
            <p:cNvSpPr/>
            <p:nvPr/>
          </p:nvSpPr>
          <p:spPr>
            <a:xfrm>
              <a:off x="430212" y="457200"/>
              <a:ext cx="44450" cy="31273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4" name="Google Shape;114;p15"/>
            <p:cNvSpPr/>
            <p:nvPr/>
          </p:nvSpPr>
          <p:spPr>
            <a:xfrm>
              <a:off x="328612" y="457200"/>
              <a:ext cx="46037" cy="21590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5" name="Google Shape;115;p15"/>
            <p:cNvSpPr/>
            <p:nvPr/>
          </p:nvSpPr>
          <p:spPr>
            <a:xfrm>
              <a:off x="228600" y="457200"/>
              <a:ext cx="44450" cy="10795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5"/>
            <p:cNvSpPr/>
            <p:nvPr/>
          </p:nvSpPr>
          <p:spPr>
            <a:xfrm>
              <a:off x="1036637" y="457200"/>
              <a:ext cx="41275" cy="950912"/>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5"/>
            <p:cNvSpPr/>
            <p:nvPr/>
          </p:nvSpPr>
          <p:spPr>
            <a:xfrm>
              <a:off x="1135062" y="457200"/>
              <a:ext cx="41275" cy="1058862"/>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8" name="Google Shape;118;p15"/>
            <p:cNvSpPr/>
            <p:nvPr/>
          </p:nvSpPr>
          <p:spPr>
            <a:xfrm>
              <a:off x="1231900" y="457200"/>
              <a:ext cx="42862" cy="1160462"/>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9" name="Google Shape;119;p15"/>
            <p:cNvSpPr/>
            <p:nvPr/>
          </p:nvSpPr>
          <p:spPr>
            <a:xfrm>
              <a:off x="1331912" y="457200"/>
              <a:ext cx="44450" cy="12700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0" name="Google Shape;120;p15"/>
            <p:cNvSpPr/>
            <p:nvPr/>
          </p:nvSpPr>
          <p:spPr>
            <a:xfrm>
              <a:off x="1431925" y="457200"/>
              <a:ext cx="42862" cy="13716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21" name="Google Shape;121;p15"/>
          <p:cNvSpPr txBox="1">
            <a:spLocks noGrp="1"/>
          </p:cNvSpPr>
          <p:nvPr>
            <p:ph type="dt" idx="10"/>
          </p:nvPr>
        </p:nvSpPr>
        <p:spPr>
          <a:xfrm>
            <a:off x="457200" y="4683919"/>
            <a:ext cx="2133600" cy="35718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dk2"/>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20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
                                            <p:txEl>
                                              <p:pRg st="0" end="0"/>
                                            </p:txEl>
                                          </p:spTgt>
                                        </p:tgtEl>
                                        <p:attrNameLst>
                                          <p:attrName>style.visibility</p:attrName>
                                        </p:attrNameLst>
                                      </p:cBhvr>
                                      <p:to>
                                        <p:strVal val="visible"/>
                                      </p:to>
                                    </p:set>
                                    <p:animEffect transition="in" filter="fade">
                                      <p:cBhvr>
                                        <p:cTn id="12" dur="2000"/>
                                        <p:tgtEl>
                                          <p:spTgt spid="1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
                                            <p:txEl>
                                              <p:pRg st="1" end="1"/>
                                            </p:txEl>
                                          </p:spTgt>
                                        </p:tgtEl>
                                        <p:attrNameLst>
                                          <p:attrName>style.visibility</p:attrName>
                                        </p:attrNameLst>
                                      </p:cBhvr>
                                      <p:to>
                                        <p:strVal val="visible"/>
                                      </p:to>
                                    </p:set>
                                    <p:animEffect transition="in" filter="fade">
                                      <p:cBhvr>
                                        <p:cTn id="17" dur="2000"/>
                                        <p:tgtEl>
                                          <p:spTgt spid="1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
                                            <p:txEl>
                                              <p:pRg st="2" end="2"/>
                                            </p:txEl>
                                          </p:spTgt>
                                        </p:tgtEl>
                                        <p:attrNameLst>
                                          <p:attrName>style.visibility</p:attrName>
                                        </p:attrNameLst>
                                      </p:cBhvr>
                                      <p:to>
                                        <p:strVal val="visible"/>
                                      </p:to>
                                    </p:set>
                                    <p:animEffect transition="in" filter="fade">
                                      <p:cBhvr>
                                        <p:cTn id="22" dur="2000"/>
                                        <p:tgtEl>
                                          <p:spTgt spid="10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
                                            <p:txEl>
                                              <p:pRg st="3" end="3"/>
                                            </p:txEl>
                                          </p:spTgt>
                                        </p:tgtEl>
                                        <p:attrNameLst>
                                          <p:attrName>style.visibility</p:attrName>
                                        </p:attrNameLst>
                                      </p:cBhvr>
                                      <p:to>
                                        <p:strVal val="visible"/>
                                      </p:to>
                                    </p:set>
                                    <p:animEffect transition="in" filter="fade">
                                      <p:cBhvr>
                                        <p:cTn id="27" dur="2000"/>
                                        <p:tgtEl>
                                          <p:spTgt spid="10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
                                            <p:txEl>
                                              <p:pRg st="4" end="4"/>
                                            </p:txEl>
                                          </p:spTgt>
                                        </p:tgtEl>
                                        <p:attrNameLst>
                                          <p:attrName>style.visibility</p:attrName>
                                        </p:attrNameLst>
                                      </p:cBhvr>
                                      <p:to>
                                        <p:strVal val="visible"/>
                                      </p:to>
                                    </p:set>
                                    <p:animEffect transition="in" filter="fade">
                                      <p:cBhvr>
                                        <p:cTn id="32" dur="2000"/>
                                        <p:tgtEl>
                                          <p:spTgt spid="10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
                                            <p:txEl>
                                              <p:pRg st="5" end="5"/>
                                            </p:txEl>
                                          </p:spTgt>
                                        </p:tgtEl>
                                        <p:attrNameLst>
                                          <p:attrName>style.visibility</p:attrName>
                                        </p:attrNameLst>
                                      </p:cBhvr>
                                      <p:to>
                                        <p:strVal val="visible"/>
                                      </p:to>
                                    </p:set>
                                    <p:animEffect transition="in" filter="fade">
                                      <p:cBhvr>
                                        <p:cTn id="37" dur="2000"/>
                                        <p:tgtEl>
                                          <p:spTgt spid="10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2">
                                            <p:txEl>
                                              <p:pRg st="6" end="6"/>
                                            </p:txEl>
                                          </p:spTgt>
                                        </p:tgtEl>
                                        <p:attrNameLst>
                                          <p:attrName>style.visibility</p:attrName>
                                        </p:attrNameLst>
                                      </p:cBhvr>
                                      <p:to>
                                        <p:strVal val="visible"/>
                                      </p:to>
                                    </p:set>
                                    <p:animEffect transition="in" filter="fade">
                                      <p:cBhvr>
                                        <p:cTn id="42" dur="2000"/>
                                        <p:tgtEl>
                                          <p:spTgt spid="10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2">
                                            <p:txEl>
                                              <p:pRg st="7" end="7"/>
                                            </p:txEl>
                                          </p:spTgt>
                                        </p:tgtEl>
                                        <p:attrNameLst>
                                          <p:attrName>style.visibility</p:attrName>
                                        </p:attrNameLst>
                                      </p:cBhvr>
                                      <p:to>
                                        <p:strVal val="visible"/>
                                      </p:to>
                                    </p:set>
                                    <p:animEffect transition="in" filter="fade">
                                      <p:cBhvr>
                                        <p:cTn id="47" dur="2000"/>
                                        <p:tgtEl>
                                          <p:spTgt spid="10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2">
                                            <p:txEl>
                                              <p:pRg st="8" end="8"/>
                                            </p:txEl>
                                          </p:spTgt>
                                        </p:tgtEl>
                                        <p:attrNameLst>
                                          <p:attrName>style.visibility</p:attrName>
                                        </p:attrNameLst>
                                      </p:cBhvr>
                                      <p:to>
                                        <p:strVal val="visible"/>
                                      </p:to>
                                    </p:set>
                                    <p:animEffect transition="in" filter="fade">
                                      <p:cBhvr>
                                        <p:cTn id="52" dur="2000"/>
                                        <p:tgtEl>
                                          <p:spTgt spid="10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17"/>
          <p:cNvSpPr txBox="1">
            <a:spLocks noGrp="1"/>
          </p:cNvSpPr>
          <p:nvPr>
            <p:ph type="dt" idx="10"/>
          </p:nvPr>
        </p:nvSpPr>
        <p:spPr>
          <a:xfrm>
            <a:off x="457200" y="4688681"/>
            <a:ext cx="2133600" cy="3571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8" name="Google Shape;128;p17"/>
          <p:cNvSpPr txBox="1">
            <a:spLocks noGrp="1"/>
          </p:cNvSpPr>
          <p:nvPr>
            <p:ph type="sldNum" idx="12"/>
          </p:nvPr>
        </p:nvSpPr>
        <p:spPr>
          <a:xfrm>
            <a:off x="6553200" y="4686300"/>
            <a:ext cx="2133600" cy="357187"/>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grpSp>
        <p:nvGrpSpPr>
          <p:cNvPr id="129" name="Google Shape;129;p17"/>
          <p:cNvGrpSpPr/>
          <p:nvPr/>
        </p:nvGrpSpPr>
        <p:grpSpPr>
          <a:xfrm>
            <a:off x="0" y="0"/>
            <a:ext cx="9140825" cy="5137547"/>
            <a:chOff x="0" y="0"/>
            <a:chExt cx="9140825" cy="6850062"/>
          </a:xfrm>
        </p:grpSpPr>
        <p:grpSp>
          <p:nvGrpSpPr>
            <p:cNvPr id="130" name="Google Shape;130;p17"/>
            <p:cNvGrpSpPr/>
            <p:nvPr/>
          </p:nvGrpSpPr>
          <p:grpSpPr>
            <a:xfrm>
              <a:off x="2743200" y="3540125"/>
              <a:ext cx="6392862" cy="3309937"/>
              <a:chOff x="2743200" y="3540125"/>
              <a:chExt cx="6392862" cy="3309937"/>
            </a:xfrm>
          </p:grpSpPr>
          <p:sp>
            <p:nvSpPr>
              <p:cNvPr id="131" name="Google Shape;131;p17"/>
              <p:cNvSpPr/>
              <p:nvPr/>
            </p:nvSpPr>
            <p:spPr>
              <a:xfrm>
                <a:off x="2743200" y="4197350"/>
                <a:ext cx="4575175" cy="2652712"/>
              </a:xfrm>
              <a:custGeom>
                <a:avLst/>
                <a:gdLst/>
                <a:ahLst/>
                <a:cxnLst/>
                <a:rect l="l" t="t" r="r" b="b"/>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468D00"/>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17"/>
              <p:cNvSpPr/>
              <p:nvPr/>
            </p:nvSpPr>
            <p:spPr>
              <a:xfrm>
                <a:off x="6619875" y="4240212"/>
                <a:ext cx="1998662" cy="1287462"/>
              </a:xfrm>
              <a:custGeom>
                <a:avLst/>
                <a:gdLst/>
                <a:ahLst/>
                <a:cxnLst/>
                <a:rect l="l" t="t" r="r" b="b"/>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468D00"/>
                  </a:gs>
                  <a:gs pos="100000">
                    <a:schemeClr val="lt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17"/>
              <p:cNvSpPr/>
              <p:nvPr/>
            </p:nvSpPr>
            <p:spPr>
              <a:xfrm>
                <a:off x="4603750" y="5311775"/>
                <a:ext cx="4522787" cy="1538287"/>
              </a:xfrm>
              <a:custGeom>
                <a:avLst/>
                <a:gdLst/>
                <a:ahLst/>
                <a:cxnLst/>
                <a:rect l="l" t="t" r="r" b="b"/>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38700"/>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17"/>
              <p:cNvSpPr/>
              <p:nvPr/>
            </p:nvSpPr>
            <p:spPr>
              <a:xfrm>
                <a:off x="4362450" y="3540125"/>
                <a:ext cx="4773612" cy="3309937"/>
              </a:xfrm>
              <a:custGeom>
                <a:avLst/>
                <a:gdLst/>
                <a:ahLst/>
                <a:cxnLst/>
                <a:rect l="l" t="t" r="r" b="b"/>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17"/>
              <p:cNvSpPr/>
              <p:nvPr/>
            </p:nvSpPr>
            <p:spPr>
              <a:xfrm>
                <a:off x="7145337" y="3678237"/>
                <a:ext cx="1981200" cy="855662"/>
              </a:xfrm>
              <a:custGeom>
                <a:avLst/>
                <a:gdLst/>
                <a:ahLst/>
                <a:cxnLst/>
                <a:rect l="l" t="t" r="r" b="b"/>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chemeClr val="lt1"/>
                  </a:gs>
                  <a:gs pos="100000">
                    <a:srgbClr val="458B00"/>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6" name="Google Shape;136;p17"/>
            <p:cNvSpPr/>
            <p:nvPr/>
          </p:nvSpPr>
          <p:spPr>
            <a:xfrm>
              <a:off x="5273675" y="2128837"/>
              <a:ext cx="2897187" cy="2439987"/>
            </a:xfrm>
            <a:custGeom>
              <a:avLst/>
              <a:gdLst/>
              <a:ahLst/>
              <a:cxnLst/>
              <a:rect l="l" t="t" r="r" b="b"/>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chemeClr val="lt1"/>
                </a:gs>
                <a:gs pos="100000">
                  <a:srgbClr val="448900"/>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7" name="Google Shape;137;p17"/>
            <p:cNvSpPr/>
            <p:nvPr/>
          </p:nvSpPr>
          <p:spPr>
            <a:xfrm>
              <a:off x="0" y="0"/>
              <a:ext cx="9140825" cy="2819400"/>
            </a:xfrm>
            <a:custGeom>
              <a:avLst/>
              <a:gdLst/>
              <a:ahLst/>
              <a:cxnLst/>
              <a:rect l="l" t="t" r="r" b="b"/>
              <a:pathLst>
                <a:path w="5740" h="1906" extrusionOk="0">
                  <a:moveTo>
                    <a:pt x="0" y="0"/>
                  </a:moveTo>
                  <a:lnTo>
                    <a:pt x="0" y="1906"/>
                  </a:lnTo>
                  <a:lnTo>
                    <a:pt x="5740" y="1906"/>
                  </a:lnTo>
                  <a:lnTo>
                    <a:pt x="5740" y="0"/>
                  </a:lnTo>
                  <a:lnTo>
                    <a:pt x="0" y="0"/>
                  </a:lnTo>
                  <a:lnTo>
                    <a:pt x="0" y="0"/>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8" name="Google Shape;138;p1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1pPr>
            <a:lvl2pPr marR="0" lvl="1"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2pPr>
            <a:lvl3pPr marR="0" lvl="2"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3pPr>
            <a:lvl4pPr marR="0" lvl="3"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4pPr>
            <a:lvl5pPr marR="0" lvl="4"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5pPr>
            <a:lvl6pPr marR="0" lvl="5"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6pPr>
            <a:lvl7pPr marR="0" lvl="6"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7pPr>
            <a:lvl8pPr marR="0" lvl="7"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8pPr>
            <a:lvl9pPr marR="0" lvl="8"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9pPr>
          </a:lstStyle>
          <a:p>
            <a:endParaRPr/>
          </a:p>
        </p:txBody>
      </p:sp>
      <p:sp>
        <p:nvSpPr>
          <p:cNvPr id="139" name="Google Shape;139;p17"/>
          <p:cNvSpPr txBox="1">
            <a:spLocks noGrp="1"/>
          </p:cNvSpPr>
          <p:nvPr>
            <p:ph type="ftr" idx="11"/>
          </p:nvPr>
        </p:nvSpPr>
        <p:spPr>
          <a:xfrm>
            <a:off x="3124200" y="4686300"/>
            <a:ext cx="2895600" cy="357187"/>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0" name="Google Shape;140;p17"/>
          <p:cNvSpPr txBox="1">
            <a:spLocks noGrp="1"/>
          </p:cNvSpPr>
          <p:nvPr>
            <p:ph type="body" idx="1"/>
          </p:nvPr>
        </p:nvSpPr>
        <p:spPr>
          <a:xfrm>
            <a:off x="457200" y="1200150"/>
            <a:ext cx="8229600" cy="3394471"/>
          </a:xfrm>
          <a:prstGeom prst="rect">
            <a:avLst/>
          </a:prstGeom>
          <a:noFill/>
          <a:ln>
            <a:noFill/>
          </a:ln>
        </p:spPr>
        <p:txBody>
          <a:bodyPr spcFirstLastPara="1" wrap="square" lIns="91425" tIns="45700" rIns="91425" bIns="45700" anchor="t" anchorCtr="0"/>
          <a:lstStyle>
            <a:lvl1pPr marL="457200" marR="0" lvl="0" indent="-370840" algn="l" rtl="0">
              <a:lnSpc>
                <a:spcPct val="100000"/>
              </a:lnSpc>
              <a:spcBef>
                <a:spcPts val="640"/>
              </a:spcBef>
              <a:spcAft>
                <a:spcPts val="0"/>
              </a:spcAft>
              <a:buClr>
                <a:schemeClr val="hlink"/>
              </a:buClr>
              <a:buSzPts val="2240"/>
              <a:buFont typeface="Noto Sans Symbols"/>
              <a:buChar char="■"/>
              <a:defRPr sz="3200" b="0" i="0" u="none" strike="noStrike" cap="none">
                <a:solidFill>
                  <a:schemeClr val="dk1"/>
                </a:solidFill>
                <a:latin typeface="Garamond"/>
                <a:ea typeface="Garamond"/>
                <a:cs typeface="Garamond"/>
                <a:sym typeface="Garamond"/>
              </a:defRPr>
            </a:lvl1pPr>
            <a:lvl2pPr marL="914400" marR="0" lvl="1" indent="-353060" algn="l" rtl="0">
              <a:lnSpc>
                <a:spcPct val="100000"/>
              </a:lnSpc>
              <a:spcBef>
                <a:spcPts val="560"/>
              </a:spcBef>
              <a:spcAft>
                <a:spcPts val="0"/>
              </a:spcAft>
              <a:buClr>
                <a:schemeClr val="accent2"/>
              </a:buClr>
              <a:buSzPts val="1960"/>
              <a:buFont typeface="Noto Sans Symbols"/>
              <a:buChar char="■"/>
              <a:defRPr sz="2800" b="0" i="0" u="none" strike="noStrike" cap="none">
                <a:solidFill>
                  <a:schemeClr val="dk1"/>
                </a:solidFill>
                <a:latin typeface="Garamond"/>
                <a:ea typeface="Garamond"/>
                <a:cs typeface="Garamond"/>
                <a:sym typeface="Garamond"/>
              </a:defRPr>
            </a:lvl2pPr>
            <a:lvl3pPr marL="1371600" marR="0" lvl="2" indent="-335280" algn="l" rtl="0">
              <a:lnSpc>
                <a:spcPct val="100000"/>
              </a:lnSpc>
              <a:spcBef>
                <a:spcPts val="480"/>
              </a:spcBef>
              <a:spcAft>
                <a:spcPts val="0"/>
              </a:spcAft>
              <a:buClr>
                <a:schemeClr val="dk2"/>
              </a:buClr>
              <a:buSzPts val="1680"/>
              <a:buFont typeface="Noto Sans Symbols"/>
              <a:buChar char="■"/>
              <a:defRPr sz="2400" b="0" i="0" u="none" strike="noStrike" cap="none">
                <a:solidFill>
                  <a:schemeClr val="dk1"/>
                </a:solidFill>
                <a:latin typeface="Garamond"/>
                <a:ea typeface="Garamond"/>
                <a:cs typeface="Garamond"/>
                <a:sym typeface="Garamond"/>
              </a:defRPr>
            </a:lvl3pPr>
            <a:lvl4pPr marL="1828800" marR="0" lvl="3" indent="-317500" algn="l" rtl="0">
              <a:lnSpc>
                <a:spcPct val="100000"/>
              </a:lnSpc>
              <a:spcBef>
                <a:spcPts val="400"/>
              </a:spcBef>
              <a:spcAft>
                <a:spcPts val="0"/>
              </a:spcAft>
              <a:buClr>
                <a:schemeClr val="accent2"/>
              </a:buClr>
              <a:buSzPts val="1400"/>
              <a:buFont typeface="Noto Sans Symbols"/>
              <a:buChar char="■"/>
              <a:defRPr sz="2000" b="0" i="0" u="none" strike="noStrike" cap="none">
                <a:solidFill>
                  <a:schemeClr val="dk1"/>
                </a:solidFill>
                <a:latin typeface="Garamond"/>
                <a:ea typeface="Garamond"/>
                <a:cs typeface="Garamond"/>
                <a:sym typeface="Garamond"/>
              </a:defRPr>
            </a:lvl4pPr>
            <a:lvl5pPr marL="2286000" marR="0" lvl="4"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5pPr>
            <a:lvl6pPr marL="2743200" marR="0" lvl="5"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6pPr>
            <a:lvl7pPr marL="3200400" marR="0" lvl="6"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7pPr>
            <a:lvl8pPr marL="3657600" marR="0" lvl="7"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8pPr>
            <a:lvl9pPr marL="4114800" marR="0" lvl="8"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animEffect transition="in" filter="fade">
                                      <p:cBhvr>
                                        <p:cTn id="7" dur="1000"/>
                                        <p:tgtEl>
                                          <p:spTgt spid="1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0">
                                            <p:txEl>
                                              <p:pRg st="1" end="1"/>
                                            </p:txEl>
                                          </p:spTgt>
                                        </p:tgtEl>
                                        <p:attrNameLst>
                                          <p:attrName>style.visibility</p:attrName>
                                        </p:attrNameLst>
                                      </p:cBhvr>
                                      <p:to>
                                        <p:strVal val="visible"/>
                                      </p:to>
                                    </p:set>
                                    <p:animEffect transition="in" filter="fade">
                                      <p:cBhvr>
                                        <p:cTn id="12" dur="1000"/>
                                        <p:tgtEl>
                                          <p:spTgt spid="1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0">
                                            <p:txEl>
                                              <p:pRg st="2" end="2"/>
                                            </p:txEl>
                                          </p:spTgt>
                                        </p:tgtEl>
                                        <p:attrNameLst>
                                          <p:attrName>style.visibility</p:attrName>
                                        </p:attrNameLst>
                                      </p:cBhvr>
                                      <p:to>
                                        <p:strVal val="visible"/>
                                      </p:to>
                                    </p:set>
                                    <p:animEffect transition="in" filter="fade">
                                      <p:cBhvr>
                                        <p:cTn id="17" dur="1000"/>
                                        <p:tgtEl>
                                          <p:spTgt spid="1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0">
                                            <p:txEl>
                                              <p:pRg st="3" end="3"/>
                                            </p:txEl>
                                          </p:spTgt>
                                        </p:tgtEl>
                                        <p:attrNameLst>
                                          <p:attrName>style.visibility</p:attrName>
                                        </p:attrNameLst>
                                      </p:cBhvr>
                                      <p:to>
                                        <p:strVal val="visible"/>
                                      </p:to>
                                    </p:set>
                                    <p:animEffect transition="in" filter="fade">
                                      <p:cBhvr>
                                        <p:cTn id="22" dur="1000"/>
                                        <p:tgtEl>
                                          <p:spTgt spid="1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0">
                                            <p:txEl>
                                              <p:pRg st="4" end="4"/>
                                            </p:txEl>
                                          </p:spTgt>
                                        </p:tgtEl>
                                        <p:attrNameLst>
                                          <p:attrName>style.visibility</p:attrName>
                                        </p:attrNameLst>
                                      </p:cBhvr>
                                      <p:to>
                                        <p:strVal val="visible"/>
                                      </p:to>
                                    </p:set>
                                    <p:animEffect transition="in" filter="fade">
                                      <p:cBhvr>
                                        <p:cTn id="27" dur="1000"/>
                                        <p:tgtEl>
                                          <p:spTgt spid="14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0">
                                            <p:txEl>
                                              <p:pRg st="5" end="5"/>
                                            </p:txEl>
                                          </p:spTgt>
                                        </p:tgtEl>
                                        <p:attrNameLst>
                                          <p:attrName>style.visibility</p:attrName>
                                        </p:attrNameLst>
                                      </p:cBhvr>
                                      <p:to>
                                        <p:strVal val="visible"/>
                                      </p:to>
                                    </p:set>
                                    <p:animEffect transition="in" filter="fade">
                                      <p:cBhvr>
                                        <p:cTn id="32" dur="1000"/>
                                        <p:tgtEl>
                                          <p:spTgt spid="14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0">
                                            <p:txEl>
                                              <p:pRg st="6" end="6"/>
                                            </p:txEl>
                                          </p:spTgt>
                                        </p:tgtEl>
                                        <p:attrNameLst>
                                          <p:attrName>style.visibility</p:attrName>
                                        </p:attrNameLst>
                                      </p:cBhvr>
                                      <p:to>
                                        <p:strVal val="visible"/>
                                      </p:to>
                                    </p:set>
                                    <p:animEffect transition="in" filter="fade">
                                      <p:cBhvr>
                                        <p:cTn id="37" dur="1000"/>
                                        <p:tgtEl>
                                          <p:spTgt spid="14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0">
                                            <p:txEl>
                                              <p:pRg st="7" end="7"/>
                                            </p:txEl>
                                          </p:spTgt>
                                        </p:tgtEl>
                                        <p:attrNameLst>
                                          <p:attrName>style.visibility</p:attrName>
                                        </p:attrNameLst>
                                      </p:cBhvr>
                                      <p:to>
                                        <p:strVal val="visible"/>
                                      </p:to>
                                    </p:set>
                                    <p:animEffect transition="in" filter="fade">
                                      <p:cBhvr>
                                        <p:cTn id="42" dur="1000"/>
                                        <p:tgtEl>
                                          <p:spTgt spid="14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0">
                                            <p:txEl>
                                              <p:pRg st="8" end="8"/>
                                            </p:txEl>
                                          </p:spTgt>
                                        </p:tgtEl>
                                        <p:attrNameLst>
                                          <p:attrName>style.visibility</p:attrName>
                                        </p:attrNameLst>
                                      </p:cBhvr>
                                      <p:to>
                                        <p:strVal val="visible"/>
                                      </p:to>
                                    </p:set>
                                    <p:animEffect transition="in" filter="fade">
                                      <p:cBhvr>
                                        <p:cTn id="47" dur="1000"/>
                                        <p:tgtEl>
                                          <p:spTgt spid="14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19"/>
          <p:cNvSpPr txBox="1">
            <a:spLocks noGrp="1"/>
          </p:cNvSpPr>
          <p:nvPr>
            <p:ph type="dt" idx="10"/>
          </p:nvPr>
        </p:nvSpPr>
        <p:spPr>
          <a:xfrm>
            <a:off x="457200" y="4688681"/>
            <a:ext cx="2133600" cy="3571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8" name="Google Shape;158;p19"/>
          <p:cNvSpPr txBox="1">
            <a:spLocks noGrp="1"/>
          </p:cNvSpPr>
          <p:nvPr>
            <p:ph type="sldNum" idx="12"/>
          </p:nvPr>
        </p:nvSpPr>
        <p:spPr>
          <a:xfrm>
            <a:off x="6553200" y="4686300"/>
            <a:ext cx="2133600" cy="357187"/>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grpSp>
        <p:nvGrpSpPr>
          <p:cNvPr id="159" name="Google Shape;159;p19"/>
          <p:cNvGrpSpPr/>
          <p:nvPr/>
        </p:nvGrpSpPr>
        <p:grpSpPr>
          <a:xfrm>
            <a:off x="0" y="0"/>
            <a:ext cx="9140825" cy="5137547"/>
            <a:chOff x="0" y="0"/>
            <a:chExt cx="9140825" cy="6850062"/>
          </a:xfrm>
        </p:grpSpPr>
        <p:grpSp>
          <p:nvGrpSpPr>
            <p:cNvPr id="160" name="Google Shape;160;p19"/>
            <p:cNvGrpSpPr/>
            <p:nvPr/>
          </p:nvGrpSpPr>
          <p:grpSpPr>
            <a:xfrm>
              <a:off x="2743200" y="3540125"/>
              <a:ext cx="6392862" cy="3309937"/>
              <a:chOff x="2743200" y="3540125"/>
              <a:chExt cx="6392862" cy="3309937"/>
            </a:xfrm>
          </p:grpSpPr>
          <p:sp>
            <p:nvSpPr>
              <p:cNvPr id="161" name="Google Shape;161;p19"/>
              <p:cNvSpPr/>
              <p:nvPr/>
            </p:nvSpPr>
            <p:spPr>
              <a:xfrm>
                <a:off x="2743200" y="4197350"/>
                <a:ext cx="4575175" cy="2652712"/>
              </a:xfrm>
              <a:custGeom>
                <a:avLst/>
                <a:gdLst/>
                <a:ahLst/>
                <a:cxnLst/>
                <a:rect l="l" t="t" r="r" b="b"/>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rgbClr val="003092"/>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19"/>
              <p:cNvSpPr/>
              <p:nvPr/>
            </p:nvSpPr>
            <p:spPr>
              <a:xfrm>
                <a:off x="6619875" y="4240212"/>
                <a:ext cx="1998662" cy="1287462"/>
              </a:xfrm>
              <a:custGeom>
                <a:avLst/>
                <a:gdLst/>
                <a:ahLst/>
                <a:cxnLst/>
                <a:rect l="l" t="t" r="r" b="b"/>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rgbClr val="003092"/>
                  </a:gs>
                  <a:gs pos="100000">
                    <a:schemeClr val="lt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3" name="Google Shape;163;p19"/>
              <p:cNvSpPr/>
              <p:nvPr/>
            </p:nvSpPr>
            <p:spPr>
              <a:xfrm>
                <a:off x="4603750" y="5311775"/>
                <a:ext cx="4522787" cy="1538287"/>
              </a:xfrm>
              <a:custGeom>
                <a:avLst/>
                <a:gdLst/>
                <a:ahLst/>
                <a:cxnLst/>
                <a:rect l="l" t="t" r="r" b="b"/>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E8B"/>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4" name="Google Shape;164;p19"/>
              <p:cNvSpPr/>
              <p:nvPr/>
            </p:nvSpPr>
            <p:spPr>
              <a:xfrm>
                <a:off x="4362450" y="3540125"/>
                <a:ext cx="4773612" cy="3309937"/>
              </a:xfrm>
              <a:custGeom>
                <a:avLst/>
                <a:gdLst/>
                <a:ahLst/>
                <a:cxnLst/>
                <a:rect l="l" t="t" r="r" b="b"/>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5" name="Google Shape;165;p19"/>
              <p:cNvSpPr/>
              <p:nvPr/>
            </p:nvSpPr>
            <p:spPr>
              <a:xfrm>
                <a:off x="7145337" y="3678237"/>
                <a:ext cx="1981200" cy="855662"/>
              </a:xfrm>
              <a:custGeom>
                <a:avLst/>
                <a:gdLst/>
                <a:ahLst/>
                <a:cxnLst/>
                <a:rect l="l" t="t" r="r" b="b"/>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chemeClr val="lt1"/>
                  </a:gs>
                  <a:gs pos="100000">
                    <a:srgbClr val="003090"/>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66" name="Google Shape;166;p19"/>
            <p:cNvSpPr/>
            <p:nvPr/>
          </p:nvSpPr>
          <p:spPr>
            <a:xfrm>
              <a:off x="5273675" y="2128837"/>
              <a:ext cx="2897187" cy="2439987"/>
            </a:xfrm>
            <a:custGeom>
              <a:avLst/>
              <a:gdLst/>
              <a:ahLst/>
              <a:cxnLst/>
              <a:rect l="l" t="t" r="r" b="b"/>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chemeClr val="lt1"/>
                </a:gs>
                <a:gs pos="100000">
                  <a:srgbClr val="002F8D"/>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7" name="Google Shape;167;p19"/>
            <p:cNvSpPr/>
            <p:nvPr/>
          </p:nvSpPr>
          <p:spPr>
            <a:xfrm>
              <a:off x="0" y="0"/>
              <a:ext cx="9140825" cy="2819400"/>
            </a:xfrm>
            <a:custGeom>
              <a:avLst/>
              <a:gdLst/>
              <a:ahLst/>
              <a:cxnLst/>
              <a:rect l="l" t="t" r="r" b="b"/>
              <a:pathLst>
                <a:path w="5740" h="1906" extrusionOk="0">
                  <a:moveTo>
                    <a:pt x="0" y="0"/>
                  </a:moveTo>
                  <a:lnTo>
                    <a:pt x="0" y="1906"/>
                  </a:lnTo>
                  <a:lnTo>
                    <a:pt x="5740" y="1906"/>
                  </a:lnTo>
                  <a:lnTo>
                    <a:pt x="5740" y="0"/>
                  </a:lnTo>
                  <a:lnTo>
                    <a:pt x="0" y="0"/>
                  </a:lnTo>
                  <a:lnTo>
                    <a:pt x="0" y="0"/>
                  </a:lnTo>
                  <a:close/>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68" name="Google Shape;168;p1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1pPr>
            <a:lvl2pPr marR="0" lvl="1"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2pPr>
            <a:lvl3pPr marR="0" lvl="2"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3pPr>
            <a:lvl4pPr marR="0" lvl="3"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4pPr>
            <a:lvl5pPr marR="0" lvl="4"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5pPr>
            <a:lvl6pPr marR="0" lvl="5"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6pPr>
            <a:lvl7pPr marR="0" lvl="6"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7pPr>
            <a:lvl8pPr marR="0" lvl="7"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8pPr>
            <a:lvl9pPr marR="0" lvl="8" algn="ctr" rtl="0">
              <a:lnSpc>
                <a:spcPct val="100000"/>
              </a:lnSpc>
              <a:spcBef>
                <a:spcPts val="0"/>
              </a:spcBef>
              <a:spcAft>
                <a:spcPts val="0"/>
              </a:spcAft>
              <a:buSzPts val="1400"/>
              <a:buNone/>
              <a:defRPr sz="4400" b="1" i="0" u="none" strike="noStrike" cap="none">
                <a:solidFill>
                  <a:schemeClr val="dk2"/>
                </a:solidFill>
                <a:latin typeface="Garamond"/>
                <a:ea typeface="Garamond"/>
                <a:cs typeface="Garamond"/>
                <a:sym typeface="Garamond"/>
              </a:defRPr>
            </a:lvl9pPr>
          </a:lstStyle>
          <a:p>
            <a:endParaRPr/>
          </a:p>
        </p:txBody>
      </p:sp>
      <p:sp>
        <p:nvSpPr>
          <p:cNvPr id="169" name="Google Shape;169;p19"/>
          <p:cNvSpPr txBox="1">
            <a:spLocks noGrp="1"/>
          </p:cNvSpPr>
          <p:nvPr>
            <p:ph type="ftr" idx="11"/>
          </p:nvPr>
        </p:nvSpPr>
        <p:spPr>
          <a:xfrm>
            <a:off x="3124200" y="4686300"/>
            <a:ext cx="2895600" cy="357187"/>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19"/>
          <p:cNvSpPr txBox="1">
            <a:spLocks noGrp="1"/>
          </p:cNvSpPr>
          <p:nvPr>
            <p:ph type="body" idx="1"/>
          </p:nvPr>
        </p:nvSpPr>
        <p:spPr>
          <a:xfrm>
            <a:off x="457200" y="1200150"/>
            <a:ext cx="8229600" cy="3394471"/>
          </a:xfrm>
          <a:prstGeom prst="rect">
            <a:avLst/>
          </a:prstGeom>
          <a:noFill/>
          <a:ln>
            <a:noFill/>
          </a:ln>
        </p:spPr>
        <p:txBody>
          <a:bodyPr spcFirstLastPara="1" wrap="square" lIns="91425" tIns="45700" rIns="91425" bIns="45700" anchor="t" anchorCtr="0"/>
          <a:lstStyle>
            <a:lvl1pPr marL="457200" marR="0" lvl="0" indent="-370840" algn="l" rtl="0">
              <a:lnSpc>
                <a:spcPct val="100000"/>
              </a:lnSpc>
              <a:spcBef>
                <a:spcPts val="640"/>
              </a:spcBef>
              <a:spcAft>
                <a:spcPts val="0"/>
              </a:spcAft>
              <a:buClr>
                <a:schemeClr val="hlink"/>
              </a:buClr>
              <a:buSzPts val="2240"/>
              <a:buFont typeface="Noto Sans Symbols"/>
              <a:buChar char="■"/>
              <a:defRPr sz="3200" b="0" i="0" u="none" strike="noStrike" cap="none">
                <a:solidFill>
                  <a:schemeClr val="dk1"/>
                </a:solidFill>
                <a:latin typeface="Garamond"/>
                <a:ea typeface="Garamond"/>
                <a:cs typeface="Garamond"/>
                <a:sym typeface="Garamond"/>
              </a:defRPr>
            </a:lvl1pPr>
            <a:lvl2pPr marL="914400" marR="0" lvl="1" indent="-353060" algn="l" rtl="0">
              <a:lnSpc>
                <a:spcPct val="100000"/>
              </a:lnSpc>
              <a:spcBef>
                <a:spcPts val="560"/>
              </a:spcBef>
              <a:spcAft>
                <a:spcPts val="0"/>
              </a:spcAft>
              <a:buClr>
                <a:schemeClr val="accent2"/>
              </a:buClr>
              <a:buSzPts val="1960"/>
              <a:buFont typeface="Noto Sans Symbols"/>
              <a:buChar char="■"/>
              <a:defRPr sz="2800" b="0" i="0" u="none" strike="noStrike" cap="none">
                <a:solidFill>
                  <a:schemeClr val="dk1"/>
                </a:solidFill>
                <a:latin typeface="Garamond"/>
                <a:ea typeface="Garamond"/>
                <a:cs typeface="Garamond"/>
                <a:sym typeface="Garamond"/>
              </a:defRPr>
            </a:lvl2pPr>
            <a:lvl3pPr marL="1371600" marR="0" lvl="2" indent="-335280" algn="l" rtl="0">
              <a:lnSpc>
                <a:spcPct val="100000"/>
              </a:lnSpc>
              <a:spcBef>
                <a:spcPts val="480"/>
              </a:spcBef>
              <a:spcAft>
                <a:spcPts val="0"/>
              </a:spcAft>
              <a:buClr>
                <a:schemeClr val="dk2"/>
              </a:buClr>
              <a:buSzPts val="1680"/>
              <a:buFont typeface="Noto Sans Symbols"/>
              <a:buChar char="■"/>
              <a:defRPr sz="2400" b="0" i="0" u="none" strike="noStrike" cap="none">
                <a:solidFill>
                  <a:schemeClr val="dk1"/>
                </a:solidFill>
                <a:latin typeface="Garamond"/>
                <a:ea typeface="Garamond"/>
                <a:cs typeface="Garamond"/>
                <a:sym typeface="Garamond"/>
              </a:defRPr>
            </a:lvl3pPr>
            <a:lvl4pPr marL="1828800" marR="0" lvl="3" indent="-317500" algn="l" rtl="0">
              <a:lnSpc>
                <a:spcPct val="100000"/>
              </a:lnSpc>
              <a:spcBef>
                <a:spcPts val="400"/>
              </a:spcBef>
              <a:spcAft>
                <a:spcPts val="0"/>
              </a:spcAft>
              <a:buClr>
                <a:schemeClr val="accent2"/>
              </a:buClr>
              <a:buSzPts val="1400"/>
              <a:buFont typeface="Noto Sans Symbols"/>
              <a:buChar char="■"/>
              <a:defRPr sz="2000" b="0" i="0" u="none" strike="noStrike" cap="none">
                <a:solidFill>
                  <a:schemeClr val="dk1"/>
                </a:solidFill>
                <a:latin typeface="Garamond"/>
                <a:ea typeface="Garamond"/>
                <a:cs typeface="Garamond"/>
                <a:sym typeface="Garamond"/>
              </a:defRPr>
            </a:lvl4pPr>
            <a:lvl5pPr marL="2286000" marR="0" lvl="4"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5pPr>
            <a:lvl6pPr marL="2743200" marR="0" lvl="5"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6pPr>
            <a:lvl7pPr marL="3200400" marR="0" lvl="6"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7pPr>
            <a:lvl8pPr marL="3657600" marR="0" lvl="7"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8pPr>
            <a:lvl9pPr marL="4114800" marR="0" lvl="8" indent="-317500" algn="l" rtl="0">
              <a:lnSpc>
                <a:spcPct val="100000"/>
              </a:lnSpc>
              <a:spcBef>
                <a:spcPts val="400"/>
              </a:spcBef>
              <a:spcAft>
                <a:spcPts val="0"/>
              </a:spcAft>
              <a:buClr>
                <a:schemeClr val="hlink"/>
              </a:buClr>
              <a:buSzPts val="1400"/>
              <a:buFont typeface="Noto Sans Symbols"/>
              <a:buChar char="■"/>
              <a:defRPr sz="2000" b="0" i="0" u="none" strike="noStrike" cap="none">
                <a:solidFill>
                  <a:schemeClr val="dk1"/>
                </a:solidFill>
                <a:latin typeface="Garamond"/>
                <a:ea typeface="Garamond"/>
                <a:cs typeface="Garamond"/>
                <a:sym typeface="Garamond"/>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animEffect transition="in" filter="fade">
                                      <p:cBhvr>
                                        <p:cTn id="7" dur="1000"/>
                                        <p:tgtEl>
                                          <p:spTgt spid="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0">
                                            <p:txEl>
                                              <p:pRg st="1" end="1"/>
                                            </p:txEl>
                                          </p:spTgt>
                                        </p:tgtEl>
                                        <p:attrNameLst>
                                          <p:attrName>style.visibility</p:attrName>
                                        </p:attrNameLst>
                                      </p:cBhvr>
                                      <p:to>
                                        <p:strVal val="visible"/>
                                      </p:to>
                                    </p:set>
                                    <p:animEffect transition="in" filter="fade">
                                      <p:cBhvr>
                                        <p:cTn id="12" dur="1000"/>
                                        <p:tgtEl>
                                          <p:spTgt spid="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0">
                                            <p:txEl>
                                              <p:pRg st="2" end="2"/>
                                            </p:txEl>
                                          </p:spTgt>
                                        </p:tgtEl>
                                        <p:attrNameLst>
                                          <p:attrName>style.visibility</p:attrName>
                                        </p:attrNameLst>
                                      </p:cBhvr>
                                      <p:to>
                                        <p:strVal val="visible"/>
                                      </p:to>
                                    </p:set>
                                    <p:animEffect transition="in" filter="fade">
                                      <p:cBhvr>
                                        <p:cTn id="17" dur="1000"/>
                                        <p:tgtEl>
                                          <p:spTgt spid="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0">
                                            <p:txEl>
                                              <p:pRg st="3" end="3"/>
                                            </p:txEl>
                                          </p:spTgt>
                                        </p:tgtEl>
                                        <p:attrNameLst>
                                          <p:attrName>style.visibility</p:attrName>
                                        </p:attrNameLst>
                                      </p:cBhvr>
                                      <p:to>
                                        <p:strVal val="visible"/>
                                      </p:to>
                                    </p:set>
                                    <p:animEffect transition="in" filter="fade">
                                      <p:cBhvr>
                                        <p:cTn id="22" dur="1000"/>
                                        <p:tgtEl>
                                          <p:spTgt spid="1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0">
                                            <p:txEl>
                                              <p:pRg st="4" end="4"/>
                                            </p:txEl>
                                          </p:spTgt>
                                        </p:tgtEl>
                                        <p:attrNameLst>
                                          <p:attrName>style.visibility</p:attrName>
                                        </p:attrNameLst>
                                      </p:cBhvr>
                                      <p:to>
                                        <p:strVal val="visible"/>
                                      </p:to>
                                    </p:set>
                                    <p:animEffect transition="in" filter="fade">
                                      <p:cBhvr>
                                        <p:cTn id="27" dur="1000"/>
                                        <p:tgtEl>
                                          <p:spTgt spid="1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0">
                                            <p:txEl>
                                              <p:pRg st="5" end="5"/>
                                            </p:txEl>
                                          </p:spTgt>
                                        </p:tgtEl>
                                        <p:attrNameLst>
                                          <p:attrName>style.visibility</p:attrName>
                                        </p:attrNameLst>
                                      </p:cBhvr>
                                      <p:to>
                                        <p:strVal val="visible"/>
                                      </p:to>
                                    </p:set>
                                    <p:animEffect transition="in" filter="fade">
                                      <p:cBhvr>
                                        <p:cTn id="32" dur="1000"/>
                                        <p:tgtEl>
                                          <p:spTgt spid="17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0">
                                            <p:txEl>
                                              <p:pRg st="6" end="6"/>
                                            </p:txEl>
                                          </p:spTgt>
                                        </p:tgtEl>
                                        <p:attrNameLst>
                                          <p:attrName>style.visibility</p:attrName>
                                        </p:attrNameLst>
                                      </p:cBhvr>
                                      <p:to>
                                        <p:strVal val="visible"/>
                                      </p:to>
                                    </p:set>
                                    <p:animEffect transition="in" filter="fade">
                                      <p:cBhvr>
                                        <p:cTn id="37" dur="1000"/>
                                        <p:tgtEl>
                                          <p:spTgt spid="17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0">
                                            <p:txEl>
                                              <p:pRg st="7" end="7"/>
                                            </p:txEl>
                                          </p:spTgt>
                                        </p:tgtEl>
                                        <p:attrNameLst>
                                          <p:attrName>style.visibility</p:attrName>
                                        </p:attrNameLst>
                                      </p:cBhvr>
                                      <p:to>
                                        <p:strVal val="visible"/>
                                      </p:to>
                                    </p:set>
                                    <p:animEffect transition="in" filter="fade">
                                      <p:cBhvr>
                                        <p:cTn id="42" dur="1000"/>
                                        <p:tgtEl>
                                          <p:spTgt spid="17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0">
                                            <p:txEl>
                                              <p:pRg st="8" end="8"/>
                                            </p:txEl>
                                          </p:spTgt>
                                        </p:tgtEl>
                                        <p:attrNameLst>
                                          <p:attrName>style.visibility</p:attrName>
                                        </p:attrNameLst>
                                      </p:cBhvr>
                                      <p:to>
                                        <p:strVal val="visible"/>
                                      </p:to>
                                    </p:set>
                                    <p:animEffect transition="in" filter="fade">
                                      <p:cBhvr>
                                        <p:cTn id="47" dur="1000"/>
                                        <p:tgtEl>
                                          <p:spTgt spid="1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grpSp>
        <p:nvGrpSpPr>
          <p:cNvPr id="193" name="Google Shape;193;p22"/>
          <p:cNvGrpSpPr/>
          <p:nvPr/>
        </p:nvGrpSpPr>
        <p:grpSpPr>
          <a:xfrm>
            <a:off x="0" y="0"/>
            <a:ext cx="7242175" cy="1485899"/>
            <a:chOff x="0" y="0"/>
            <a:chExt cx="7242175" cy="1981199"/>
          </a:xfrm>
        </p:grpSpPr>
        <p:sp>
          <p:nvSpPr>
            <p:cNvPr id="194" name="Google Shape;194;p22"/>
            <p:cNvSpPr/>
            <p:nvPr/>
          </p:nvSpPr>
          <p:spPr>
            <a:xfrm>
              <a:off x="0" y="925512"/>
              <a:ext cx="7123112" cy="1055687"/>
            </a:xfrm>
            <a:custGeom>
              <a:avLst/>
              <a:gdLst/>
              <a:ahLst/>
              <a:cxnLst/>
              <a:rect l="l" t="t" r="r" b="b"/>
              <a:pathLst>
                <a:path w="4806" h="665" extrusionOk="0">
                  <a:moveTo>
                    <a:pt x="4800" y="299"/>
                  </a:moveTo>
                  <a:lnTo>
                    <a:pt x="0" y="665"/>
                  </a:lnTo>
                  <a:lnTo>
                    <a:pt x="0" y="0"/>
                  </a:lnTo>
                  <a:lnTo>
                    <a:pt x="4806" y="1"/>
                  </a:lnTo>
                  <a:lnTo>
                    <a:pt x="4800" y="153"/>
                  </a:lnTo>
                  <a:lnTo>
                    <a:pt x="4800" y="299"/>
                  </a:lnTo>
                  <a:close/>
                </a:path>
              </a:pathLst>
            </a:custGeom>
            <a:gradFill>
              <a:gsLst>
                <a:gs pos="0">
                  <a:schemeClr val="lt1"/>
                </a:gs>
                <a:gs pos="100000">
                  <a:srgbClr val="6E0000"/>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5" name="Google Shape;195;p22"/>
            <p:cNvSpPr/>
            <p:nvPr/>
          </p:nvSpPr>
          <p:spPr>
            <a:xfrm>
              <a:off x="0" y="0"/>
              <a:ext cx="7242175" cy="1903412"/>
            </a:xfrm>
            <a:custGeom>
              <a:avLst/>
              <a:gdLst/>
              <a:ahLst/>
              <a:cxnLst/>
              <a:rect l="l" t="t" r="r" b="b"/>
              <a:pathLst>
                <a:path w="4562" h="1199" extrusionOk="0">
                  <a:moveTo>
                    <a:pt x="4560" y="932"/>
                  </a:moveTo>
                  <a:lnTo>
                    <a:pt x="0" y="1199"/>
                  </a:lnTo>
                  <a:lnTo>
                    <a:pt x="0" y="0"/>
                  </a:lnTo>
                  <a:lnTo>
                    <a:pt x="4562" y="0"/>
                  </a:lnTo>
                  <a:lnTo>
                    <a:pt x="4560" y="932"/>
                  </a:lnTo>
                  <a:lnTo>
                    <a:pt x="4560" y="932"/>
                  </a:lnTo>
                  <a:close/>
                </a:path>
              </a:pathLst>
            </a:custGeom>
            <a:gradFill>
              <a:gsLst>
                <a:gs pos="0">
                  <a:schemeClr val="lt1"/>
                </a:gs>
                <a:gs pos="100000">
                  <a:schemeClr val="l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96" name="Google Shape;196;p2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R="0" lvl="1"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R="0" lvl="2"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R="0" lvl="3"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R="0" lvl="4"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R="0" lvl="5"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R="0" lvl="6"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R="0" lvl="7"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R="0" lvl="8" algn="ctr" rtl="0">
              <a:lnSpc>
                <a:spcPct val="100000"/>
              </a:lnSpc>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197" name="Google Shape;197;p22"/>
          <p:cNvSpPr txBox="1">
            <a:spLocks noGrp="1"/>
          </p:cNvSpPr>
          <p:nvPr>
            <p:ph type="body" idx="1"/>
          </p:nvPr>
        </p:nvSpPr>
        <p:spPr>
          <a:xfrm>
            <a:off x="457200" y="1200150"/>
            <a:ext cx="8229600" cy="3371850"/>
          </a:xfrm>
          <a:prstGeom prst="rect">
            <a:avLst/>
          </a:prstGeom>
          <a:noFill/>
          <a:ln>
            <a:noFill/>
          </a:ln>
        </p:spPr>
        <p:txBody>
          <a:bodyPr spcFirstLastPara="1" wrap="square" lIns="91425" tIns="45700" rIns="91425" bIns="45700" anchor="t" anchorCtr="0"/>
          <a:lstStyle>
            <a:lvl1pPr marL="457200" marR="0" lvl="0" indent="-391160" algn="l" rtl="0">
              <a:lnSpc>
                <a:spcPct val="100000"/>
              </a:lnSpc>
              <a:spcBef>
                <a:spcPts val="640"/>
              </a:spcBef>
              <a:spcAft>
                <a:spcPts val="0"/>
              </a:spcAft>
              <a:buClr>
                <a:schemeClr val="hlink"/>
              </a:buClr>
              <a:buSzPts val="2560"/>
              <a:buFont typeface="Noto Sans Symbols"/>
              <a:buChar char="■"/>
              <a:defRPr sz="3200" b="0" i="0" u="none" strike="noStrike" cap="none">
                <a:solidFill>
                  <a:schemeClr val="dk1"/>
                </a:solidFill>
                <a:latin typeface="Tahoma"/>
                <a:ea typeface="Tahoma"/>
                <a:cs typeface="Tahoma"/>
                <a:sym typeface="Tahoma"/>
              </a:defRPr>
            </a:lvl1pPr>
            <a:lvl2pPr marL="914400" marR="0" lvl="1" indent="-406400" algn="l" rtl="0">
              <a:lnSpc>
                <a:spcPct val="100000"/>
              </a:lnSpc>
              <a:spcBef>
                <a:spcPts val="560"/>
              </a:spcBef>
              <a:spcAft>
                <a:spcPts val="0"/>
              </a:spcAft>
              <a:buClr>
                <a:schemeClr val="dk1"/>
              </a:buClr>
              <a:buSzPts val="2800"/>
              <a:buFont typeface="Tahoma"/>
              <a:buChar char="–"/>
              <a:defRPr sz="2800" b="0" i="0" u="none" strike="noStrike" cap="none">
                <a:solidFill>
                  <a:schemeClr val="dk1"/>
                </a:solidFill>
                <a:latin typeface="Tahoma"/>
                <a:ea typeface="Tahoma"/>
                <a:cs typeface="Tahoma"/>
                <a:sym typeface="Tahoma"/>
              </a:defRPr>
            </a:lvl2pPr>
            <a:lvl3pPr marL="1371600" marR="0" lvl="2" indent="-381000" algn="l" rtl="0">
              <a:lnSpc>
                <a:spcPct val="100000"/>
              </a:lnSpc>
              <a:spcBef>
                <a:spcPts val="480"/>
              </a:spcBef>
              <a:spcAft>
                <a:spcPts val="0"/>
              </a:spcAft>
              <a:buClr>
                <a:schemeClr val="hlink"/>
              </a:buClr>
              <a:buSzPts val="2400"/>
              <a:buFont typeface="Noto Sans Symbols"/>
              <a:buChar char="▪"/>
              <a:defRPr sz="2400" b="0" i="0" u="none" strike="noStrike" cap="none">
                <a:solidFill>
                  <a:schemeClr val="dk1"/>
                </a:solidFill>
                <a:latin typeface="Tahoma"/>
                <a:ea typeface="Tahoma"/>
                <a:cs typeface="Tahoma"/>
                <a:sym typeface="Tahoma"/>
              </a:defRPr>
            </a:lvl3pPr>
            <a:lvl4pPr marL="1828800" marR="0" lvl="3" indent="-355600" algn="l" rtl="0">
              <a:lnSpc>
                <a:spcPct val="100000"/>
              </a:lnSpc>
              <a:spcBef>
                <a:spcPts val="400"/>
              </a:spcBef>
              <a:spcAft>
                <a:spcPts val="0"/>
              </a:spcAft>
              <a:buClr>
                <a:schemeClr val="dk1"/>
              </a:buClr>
              <a:buSzPts val="2000"/>
              <a:buFont typeface="Tahoma"/>
              <a:buChar char="–"/>
              <a:defRPr sz="2000" b="0" i="0" u="none" strike="noStrike" cap="none">
                <a:solidFill>
                  <a:schemeClr val="dk1"/>
                </a:solidFill>
                <a:latin typeface="Tahoma"/>
                <a:ea typeface="Tahoma"/>
                <a:cs typeface="Tahoma"/>
                <a:sym typeface="Tahoma"/>
              </a:defRPr>
            </a:lvl4pPr>
            <a:lvl5pPr marL="2286000" marR="0" lvl="4" indent="-355600" algn="l" rtl="0">
              <a:lnSpc>
                <a:spcPct val="100000"/>
              </a:lnSpc>
              <a:spcBef>
                <a:spcPts val="400"/>
              </a:spcBef>
              <a:spcAft>
                <a:spcPts val="0"/>
              </a:spcAft>
              <a:buClr>
                <a:schemeClr val="hlink"/>
              </a:buClr>
              <a:buSzPts val="2000"/>
              <a:buFont typeface="Noto Sans Symbols"/>
              <a:buChar char="▪"/>
              <a:defRPr sz="2000" b="0" i="0" u="none" strike="noStrike" cap="none">
                <a:solidFill>
                  <a:schemeClr val="dk1"/>
                </a:solidFill>
                <a:latin typeface="Tahoma"/>
                <a:ea typeface="Tahoma"/>
                <a:cs typeface="Tahoma"/>
                <a:sym typeface="Tahoma"/>
              </a:defRPr>
            </a:lvl5pPr>
            <a:lvl6pPr marL="2743200" marR="0" lvl="5" indent="-355600" algn="l" rtl="0">
              <a:lnSpc>
                <a:spcPct val="100000"/>
              </a:lnSpc>
              <a:spcBef>
                <a:spcPts val="400"/>
              </a:spcBef>
              <a:spcAft>
                <a:spcPts val="0"/>
              </a:spcAft>
              <a:buClr>
                <a:schemeClr val="hlink"/>
              </a:buClr>
              <a:buSzPts val="2000"/>
              <a:buFont typeface="Noto Sans Symbols"/>
              <a:buChar char="▪"/>
              <a:defRPr sz="2000" b="0" i="0" u="none" strike="noStrike" cap="none">
                <a:solidFill>
                  <a:schemeClr val="dk1"/>
                </a:solidFill>
                <a:latin typeface="Tahoma"/>
                <a:ea typeface="Tahoma"/>
                <a:cs typeface="Tahoma"/>
                <a:sym typeface="Tahoma"/>
              </a:defRPr>
            </a:lvl6pPr>
            <a:lvl7pPr marL="3200400" marR="0" lvl="6" indent="-355600" algn="l" rtl="0">
              <a:lnSpc>
                <a:spcPct val="100000"/>
              </a:lnSpc>
              <a:spcBef>
                <a:spcPts val="400"/>
              </a:spcBef>
              <a:spcAft>
                <a:spcPts val="0"/>
              </a:spcAft>
              <a:buClr>
                <a:schemeClr val="hlink"/>
              </a:buClr>
              <a:buSzPts val="2000"/>
              <a:buFont typeface="Noto Sans Symbols"/>
              <a:buChar char="▪"/>
              <a:defRPr sz="2000" b="0" i="0" u="none" strike="noStrike" cap="none">
                <a:solidFill>
                  <a:schemeClr val="dk1"/>
                </a:solidFill>
                <a:latin typeface="Tahoma"/>
                <a:ea typeface="Tahoma"/>
                <a:cs typeface="Tahoma"/>
                <a:sym typeface="Tahoma"/>
              </a:defRPr>
            </a:lvl7pPr>
            <a:lvl8pPr marL="3657600" marR="0" lvl="7" indent="-355600" algn="l" rtl="0">
              <a:lnSpc>
                <a:spcPct val="100000"/>
              </a:lnSpc>
              <a:spcBef>
                <a:spcPts val="400"/>
              </a:spcBef>
              <a:spcAft>
                <a:spcPts val="0"/>
              </a:spcAft>
              <a:buClr>
                <a:schemeClr val="hlink"/>
              </a:buClr>
              <a:buSzPts val="2000"/>
              <a:buFont typeface="Noto Sans Symbols"/>
              <a:buChar char="▪"/>
              <a:defRPr sz="2000" b="0" i="0" u="none" strike="noStrike" cap="none">
                <a:solidFill>
                  <a:schemeClr val="dk1"/>
                </a:solidFill>
                <a:latin typeface="Tahoma"/>
                <a:ea typeface="Tahoma"/>
                <a:cs typeface="Tahoma"/>
                <a:sym typeface="Tahoma"/>
              </a:defRPr>
            </a:lvl8pPr>
            <a:lvl9pPr marL="4114800" marR="0" lvl="8" indent="-355600" algn="l" rtl="0">
              <a:lnSpc>
                <a:spcPct val="100000"/>
              </a:lnSpc>
              <a:spcBef>
                <a:spcPts val="400"/>
              </a:spcBef>
              <a:spcAft>
                <a:spcPts val="0"/>
              </a:spcAft>
              <a:buClr>
                <a:schemeClr val="hlink"/>
              </a:buClr>
              <a:buSzPts val="20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
        <p:nvSpPr>
          <p:cNvPr id="198" name="Google Shape;198;p22"/>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9" name="Google Shape;199;p22"/>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Tahoma"/>
                <a:ea typeface="Tahoma"/>
                <a:cs typeface="Tahoma"/>
                <a:sym typeface="Tahom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0" name="Google Shape;200;p22"/>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SzPts val="1200"/>
              <a:buFont typeface="Tahoma"/>
              <a:buNone/>
              <a:defRPr sz="1200" b="0" i="0" u="none">
                <a:solidFill>
                  <a:schemeClr val="dk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4" r:id="rId1"/>
  </p:sldLayoutIdLst>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fade">
                                      <p:cBhvr>
                                        <p:cTn id="7" dur="20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7">
                                            <p:txEl>
                                              <p:pRg st="0" end="0"/>
                                            </p:txEl>
                                          </p:spTgt>
                                        </p:tgtEl>
                                        <p:attrNameLst>
                                          <p:attrName>style.visibility</p:attrName>
                                        </p:attrNameLst>
                                      </p:cBhvr>
                                      <p:to>
                                        <p:strVal val="visible"/>
                                      </p:to>
                                    </p:set>
                                    <p:animEffect transition="in" filter="fade">
                                      <p:cBhvr>
                                        <p:cTn id="12" dur="500"/>
                                        <p:tgtEl>
                                          <p:spTgt spid="19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7">
                                            <p:txEl>
                                              <p:pRg st="1" end="1"/>
                                            </p:txEl>
                                          </p:spTgt>
                                        </p:tgtEl>
                                        <p:attrNameLst>
                                          <p:attrName>style.visibility</p:attrName>
                                        </p:attrNameLst>
                                      </p:cBhvr>
                                      <p:to>
                                        <p:strVal val="visible"/>
                                      </p:to>
                                    </p:set>
                                    <p:animEffect transition="in" filter="fade">
                                      <p:cBhvr>
                                        <p:cTn id="17" dur="500"/>
                                        <p:tgtEl>
                                          <p:spTgt spid="19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7">
                                            <p:txEl>
                                              <p:pRg st="2" end="2"/>
                                            </p:txEl>
                                          </p:spTgt>
                                        </p:tgtEl>
                                        <p:attrNameLst>
                                          <p:attrName>style.visibility</p:attrName>
                                        </p:attrNameLst>
                                      </p:cBhvr>
                                      <p:to>
                                        <p:strVal val="visible"/>
                                      </p:to>
                                    </p:set>
                                    <p:animEffect transition="in" filter="fade">
                                      <p:cBhvr>
                                        <p:cTn id="22" dur="500"/>
                                        <p:tgtEl>
                                          <p:spTgt spid="19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7">
                                            <p:txEl>
                                              <p:pRg st="3" end="3"/>
                                            </p:txEl>
                                          </p:spTgt>
                                        </p:tgtEl>
                                        <p:attrNameLst>
                                          <p:attrName>style.visibility</p:attrName>
                                        </p:attrNameLst>
                                      </p:cBhvr>
                                      <p:to>
                                        <p:strVal val="visible"/>
                                      </p:to>
                                    </p:set>
                                    <p:animEffect transition="in" filter="fade">
                                      <p:cBhvr>
                                        <p:cTn id="27" dur="500"/>
                                        <p:tgtEl>
                                          <p:spTgt spid="19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7">
                                            <p:txEl>
                                              <p:pRg st="4" end="4"/>
                                            </p:txEl>
                                          </p:spTgt>
                                        </p:tgtEl>
                                        <p:attrNameLst>
                                          <p:attrName>style.visibility</p:attrName>
                                        </p:attrNameLst>
                                      </p:cBhvr>
                                      <p:to>
                                        <p:strVal val="visible"/>
                                      </p:to>
                                    </p:set>
                                    <p:animEffect transition="in" filter="fade">
                                      <p:cBhvr>
                                        <p:cTn id="32" dur="500"/>
                                        <p:tgtEl>
                                          <p:spTgt spid="19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7">
                                            <p:txEl>
                                              <p:pRg st="5" end="5"/>
                                            </p:txEl>
                                          </p:spTgt>
                                        </p:tgtEl>
                                        <p:attrNameLst>
                                          <p:attrName>style.visibility</p:attrName>
                                        </p:attrNameLst>
                                      </p:cBhvr>
                                      <p:to>
                                        <p:strVal val="visible"/>
                                      </p:to>
                                    </p:set>
                                    <p:animEffect transition="in" filter="fade">
                                      <p:cBhvr>
                                        <p:cTn id="37" dur="500"/>
                                        <p:tgtEl>
                                          <p:spTgt spid="19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7">
                                            <p:txEl>
                                              <p:pRg st="6" end="6"/>
                                            </p:txEl>
                                          </p:spTgt>
                                        </p:tgtEl>
                                        <p:attrNameLst>
                                          <p:attrName>style.visibility</p:attrName>
                                        </p:attrNameLst>
                                      </p:cBhvr>
                                      <p:to>
                                        <p:strVal val="visible"/>
                                      </p:to>
                                    </p:set>
                                    <p:animEffect transition="in" filter="fade">
                                      <p:cBhvr>
                                        <p:cTn id="42" dur="500"/>
                                        <p:tgtEl>
                                          <p:spTgt spid="19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7">
                                            <p:txEl>
                                              <p:pRg st="7" end="7"/>
                                            </p:txEl>
                                          </p:spTgt>
                                        </p:tgtEl>
                                        <p:attrNameLst>
                                          <p:attrName>style.visibility</p:attrName>
                                        </p:attrNameLst>
                                      </p:cBhvr>
                                      <p:to>
                                        <p:strVal val="visible"/>
                                      </p:to>
                                    </p:set>
                                    <p:animEffect transition="in" filter="fade">
                                      <p:cBhvr>
                                        <p:cTn id="47" dur="500"/>
                                        <p:tgtEl>
                                          <p:spTgt spid="19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7">
                                            <p:txEl>
                                              <p:pRg st="8" end="8"/>
                                            </p:txEl>
                                          </p:spTgt>
                                        </p:tgtEl>
                                        <p:attrNameLst>
                                          <p:attrName>style.visibility</p:attrName>
                                        </p:attrNameLst>
                                      </p:cBhvr>
                                      <p:to>
                                        <p:strVal val="visible"/>
                                      </p:to>
                                    </p:set>
                                    <p:animEffect transition="in" filter="fade">
                                      <p:cBhvr>
                                        <p:cTn id="52" dur="500"/>
                                        <p:tgtEl>
                                          <p:spTgt spid="19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100000">
              <a:srgbClr val="000077"/>
            </a:gs>
          </a:gsLst>
          <a:lin ang="13500000" scaled="0"/>
        </a:gradFill>
        <a:effectLst/>
      </p:bgPr>
    </p:bg>
    <p:spTree>
      <p:nvGrpSpPr>
        <p:cNvPr id="1" name="Shape 205"/>
        <p:cNvGrpSpPr/>
        <p:nvPr/>
      </p:nvGrpSpPr>
      <p:grpSpPr>
        <a:xfrm>
          <a:off x="0" y="0"/>
          <a:ext cx="0" cy="0"/>
          <a:chOff x="0" y="0"/>
          <a:chExt cx="0" cy="0"/>
        </a:xfrm>
      </p:grpSpPr>
      <p:grpSp>
        <p:nvGrpSpPr>
          <p:cNvPr id="206" name="Google Shape;206;p24"/>
          <p:cNvGrpSpPr/>
          <p:nvPr/>
        </p:nvGrpSpPr>
        <p:grpSpPr>
          <a:xfrm>
            <a:off x="0" y="0"/>
            <a:ext cx="9144000" cy="5142309"/>
            <a:chOff x="0" y="0"/>
            <a:chExt cx="9144000" cy="6856412"/>
          </a:xfrm>
        </p:grpSpPr>
        <p:sp>
          <p:nvSpPr>
            <p:cNvPr id="207" name="Google Shape;207;p24"/>
            <p:cNvSpPr/>
            <p:nvPr/>
          </p:nvSpPr>
          <p:spPr>
            <a:xfrm>
              <a:off x="0" y="19050"/>
              <a:ext cx="9140825" cy="5195887"/>
            </a:xfrm>
            <a:custGeom>
              <a:avLst/>
              <a:gdLst/>
              <a:ahLst/>
              <a:cxnLst/>
              <a:rect l="l" t="t" r="r" b="b"/>
              <a:pathLst>
                <a:path w="5740" h="3273" extrusionOk="0">
                  <a:moveTo>
                    <a:pt x="3193" y="1816"/>
                  </a:moveTo>
                  <a:lnTo>
                    <a:pt x="0" y="0"/>
                  </a:lnTo>
                  <a:lnTo>
                    <a:pt x="0" y="522"/>
                  </a:lnTo>
                  <a:lnTo>
                    <a:pt x="3037" y="1978"/>
                  </a:lnTo>
                  <a:lnTo>
                    <a:pt x="5740" y="3273"/>
                  </a:lnTo>
                  <a:lnTo>
                    <a:pt x="5740" y="3267"/>
                  </a:lnTo>
                  <a:lnTo>
                    <a:pt x="3193" y="1816"/>
                  </a:lnTo>
                  <a:lnTo>
                    <a:pt x="3193" y="1816"/>
                  </a:lnTo>
                  <a:close/>
                </a:path>
              </a:pathLst>
            </a:custGeom>
            <a:gradFill>
              <a:gsLst>
                <a:gs pos="0">
                  <a:schemeClr val="lt2"/>
                </a:gs>
                <a:gs pos="100000">
                  <a:srgbClr val="000068"/>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8" name="Google Shape;208;p24"/>
            <p:cNvSpPr/>
            <p:nvPr/>
          </p:nvSpPr>
          <p:spPr>
            <a:xfrm>
              <a:off x="236537" y="0"/>
              <a:ext cx="8904287" cy="5148262"/>
            </a:xfrm>
            <a:custGeom>
              <a:avLst/>
              <a:gdLst/>
              <a:ahLst/>
              <a:cxnLst/>
              <a:rect l="l" t="t" r="r" b="b"/>
              <a:pathLst>
                <a:path w="5591" h="3243" extrusionOk="0">
                  <a:moveTo>
                    <a:pt x="3163" y="1714"/>
                  </a:moveTo>
                  <a:lnTo>
                    <a:pt x="431" y="0"/>
                  </a:lnTo>
                  <a:lnTo>
                    <a:pt x="0" y="0"/>
                  </a:lnTo>
                  <a:lnTo>
                    <a:pt x="3086" y="1786"/>
                  </a:lnTo>
                  <a:lnTo>
                    <a:pt x="5591" y="3243"/>
                  </a:lnTo>
                  <a:lnTo>
                    <a:pt x="5591" y="3237"/>
                  </a:lnTo>
                  <a:lnTo>
                    <a:pt x="3163" y="1714"/>
                  </a:lnTo>
                  <a:lnTo>
                    <a:pt x="3163" y="1714"/>
                  </a:lnTo>
                  <a:close/>
                </a:path>
              </a:pathLst>
            </a:custGeom>
            <a:gradFill>
              <a:gsLst>
                <a:gs pos="0">
                  <a:schemeClr val="lt1"/>
                </a:gs>
                <a:gs pos="100000">
                  <a:srgbClr val="00007A"/>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9" name="Google Shape;209;p24"/>
            <p:cNvSpPr/>
            <p:nvPr/>
          </p:nvSpPr>
          <p:spPr>
            <a:xfrm>
              <a:off x="0" y="5449887"/>
              <a:ext cx="6410325" cy="303212"/>
            </a:xfrm>
            <a:custGeom>
              <a:avLst/>
              <a:gdLst/>
              <a:ahLst/>
              <a:cxnLst/>
              <a:rect l="l" t="t" r="r" b="b"/>
              <a:pathLst>
                <a:path w="4042" h="192" extrusionOk="0">
                  <a:moveTo>
                    <a:pt x="0" y="156"/>
                  </a:moveTo>
                  <a:lnTo>
                    <a:pt x="4042" y="192"/>
                  </a:lnTo>
                  <a:lnTo>
                    <a:pt x="4042" y="144"/>
                  </a:lnTo>
                  <a:lnTo>
                    <a:pt x="0" y="0"/>
                  </a:lnTo>
                  <a:lnTo>
                    <a:pt x="0" y="156"/>
                  </a:lnTo>
                  <a:lnTo>
                    <a:pt x="0" y="156"/>
                  </a:lnTo>
                  <a:close/>
                </a:path>
              </a:pathLst>
            </a:custGeom>
            <a:gradFill>
              <a:gsLst>
                <a:gs pos="0">
                  <a:schemeClr val="lt2"/>
                </a:gs>
                <a:gs pos="100000">
                  <a:srgbClr val="000070"/>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0" name="Google Shape;210;p24"/>
            <p:cNvSpPr/>
            <p:nvPr/>
          </p:nvSpPr>
          <p:spPr>
            <a:xfrm>
              <a:off x="6410325" y="5678487"/>
              <a:ext cx="2730500" cy="103187"/>
            </a:xfrm>
            <a:custGeom>
              <a:avLst/>
              <a:gdLst/>
              <a:ahLst/>
              <a:cxnLst/>
              <a:rect l="l" t="t" r="r" b="b"/>
              <a:pathLst>
                <a:path w="1722" h="66" extrusionOk="0">
                  <a:moveTo>
                    <a:pt x="1722" y="66"/>
                  </a:moveTo>
                  <a:lnTo>
                    <a:pt x="1722" y="60"/>
                  </a:lnTo>
                  <a:lnTo>
                    <a:pt x="0" y="0"/>
                  </a:lnTo>
                  <a:lnTo>
                    <a:pt x="0" y="48"/>
                  </a:lnTo>
                  <a:lnTo>
                    <a:pt x="1722" y="66"/>
                  </a:lnTo>
                  <a:lnTo>
                    <a:pt x="1722" y="66"/>
                  </a:lnTo>
                  <a:close/>
                </a:path>
              </a:pathLst>
            </a:custGeom>
            <a:gradFill>
              <a:gsLst>
                <a:gs pos="0">
                  <a:schemeClr val="lt1"/>
                </a:gs>
                <a:gs pos="100000">
                  <a:schemeClr val="l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1" name="Google Shape;211;p24"/>
            <p:cNvSpPr/>
            <p:nvPr/>
          </p:nvSpPr>
          <p:spPr>
            <a:xfrm>
              <a:off x="0" y="5915025"/>
              <a:ext cx="7594600" cy="522287"/>
            </a:xfrm>
            <a:custGeom>
              <a:avLst/>
              <a:gdLst/>
              <a:ahLst/>
              <a:cxnLst/>
              <a:rect l="l" t="t" r="r" b="b"/>
              <a:pathLst>
                <a:path w="4789" h="329" extrusionOk="0">
                  <a:moveTo>
                    <a:pt x="0" y="329"/>
                  </a:moveTo>
                  <a:lnTo>
                    <a:pt x="4789" y="77"/>
                  </a:lnTo>
                  <a:lnTo>
                    <a:pt x="4789" y="0"/>
                  </a:lnTo>
                  <a:lnTo>
                    <a:pt x="0" y="107"/>
                  </a:lnTo>
                  <a:lnTo>
                    <a:pt x="0" y="329"/>
                  </a:lnTo>
                  <a:lnTo>
                    <a:pt x="0" y="329"/>
                  </a:lnTo>
                  <a:close/>
                </a:path>
              </a:pathLst>
            </a:custGeom>
            <a:gradFill>
              <a:gsLst>
                <a:gs pos="0">
                  <a:schemeClr val="lt1"/>
                </a:gs>
                <a:gs pos="100000">
                  <a:srgbClr val="00008B"/>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2" name="Google Shape;212;p24"/>
            <p:cNvSpPr/>
            <p:nvPr/>
          </p:nvSpPr>
          <p:spPr>
            <a:xfrm>
              <a:off x="7594600" y="5876925"/>
              <a:ext cx="1546225" cy="160337"/>
            </a:xfrm>
            <a:custGeom>
              <a:avLst/>
              <a:gdLst/>
              <a:ahLst/>
              <a:cxnLst/>
              <a:rect l="l" t="t" r="r" b="b"/>
              <a:pathLst>
                <a:path w="975" h="101" extrusionOk="0">
                  <a:moveTo>
                    <a:pt x="975" y="48"/>
                  </a:moveTo>
                  <a:lnTo>
                    <a:pt x="975" y="0"/>
                  </a:lnTo>
                  <a:lnTo>
                    <a:pt x="0" y="24"/>
                  </a:lnTo>
                  <a:lnTo>
                    <a:pt x="0" y="101"/>
                  </a:lnTo>
                  <a:lnTo>
                    <a:pt x="975" y="48"/>
                  </a:lnTo>
                  <a:lnTo>
                    <a:pt x="975" y="48"/>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4"/>
            <p:cNvSpPr/>
            <p:nvPr/>
          </p:nvSpPr>
          <p:spPr>
            <a:xfrm>
              <a:off x="5745162" y="6056312"/>
              <a:ext cx="3395662" cy="314325"/>
            </a:xfrm>
            <a:custGeom>
              <a:avLst/>
              <a:gdLst/>
              <a:ahLst/>
              <a:cxnLst/>
              <a:rect l="l" t="t" r="r" b="b"/>
              <a:pathLst>
                <a:path w="2141" h="198" extrusionOk="0">
                  <a:moveTo>
                    <a:pt x="2141" y="0"/>
                  </a:moveTo>
                  <a:lnTo>
                    <a:pt x="0" y="156"/>
                  </a:lnTo>
                  <a:lnTo>
                    <a:pt x="0" y="198"/>
                  </a:lnTo>
                  <a:lnTo>
                    <a:pt x="2141" y="0"/>
                  </a:lnTo>
                  <a:lnTo>
                    <a:pt x="2141" y="0"/>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4" name="Google Shape;214;p24"/>
            <p:cNvSpPr/>
            <p:nvPr/>
          </p:nvSpPr>
          <p:spPr>
            <a:xfrm>
              <a:off x="0" y="6303962"/>
              <a:ext cx="5745162" cy="552450"/>
            </a:xfrm>
            <a:custGeom>
              <a:avLst/>
              <a:gdLst/>
              <a:ahLst/>
              <a:cxnLst/>
              <a:rect l="l" t="t" r="r" b="b"/>
              <a:pathLst>
                <a:path w="3623" h="348" extrusionOk="0">
                  <a:moveTo>
                    <a:pt x="0" y="348"/>
                  </a:moveTo>
                  <a:lnTo>
                    <a:pt x="311" y="348"/>
                  </a:lnTo>
                  <a:lnTo>
                    <a:pt x="3623" y="42"/>
                  </a:lnTo>
                  <a:lnTo>
                    <a:pt x="3623" y="0"/>
                  </a:lnTo>
                  <a:lnTo>
                    <a:pt x="0" y="264"/>
                  </a:lnTo>
                  <a:lnTo>
                    <a:pt x="0" y="348"/>
                  </a:lnTo>
                  <a:lnTo>
                    <a:pt x="0" y="348"/>
                  </a:lnTo>
                  <a:close/>
                </a:path>
              </a:pathLst>
            </a:custGeom>
            <a:gradFill>
              <a:gsLst>
                <a:gs pos="0">
                  <a:schemeClr val="lt1"/>
                </a:gs>
                <a:gs pos="100000">
                  <a:srgbClr val="000084"/>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5" name="Google Shape;215;p24"/>
            <p:cNvSpPr/>
            <p:nvPr/>
          </p:nvSpPr>
          <p:spPr>
            <a:xfrm>
              <a:off x="3328987" y="6418262"/>
              <a:ext cx="3990975" cy="438150"/>
            </a:xfrm>
            <a:custGeom>
              <a:avLst/>
              <a:gdLst/>
              <a:ahLst/>
              <a:cxnLst/>
              <a:rect l="l" t="t" r="r" b="b"/>
              <a:pathLst>
                <a:path w="2517" h="276" extrusionOk="0">
                  <a:moveTo>
                    <a:pt x="2182" y="276"/>
                  </a:moveTo>
                  <a:lnTo>
                    <a:pt x="2517" y="204"/>
                  </a:lnTo>
                  <a:lnTo>
                    <a:pt x="2260" y="0"/>
                  </a:lnTo>
                  <a:lnTo>
                    <a:pt x="0" y="276"/>
                  </a:lnTo>
                  <a:lnTo>
                    <a:pt x="2182" y="276"/>
                  </a:lnTo>
                  <a:lnTo>
                    <a:pt x="2182" y="276"/>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6" name="Google Shape;216;p24"/>
            <p:cNvSpPr/>
            <p:nvPr/>
          </p:nvSpPr>
          <p:spPr>
            <a:xfrm>
              <a:off x="6911975" y="6142037"/>
              <a:ext cx="2228850" cy="600075"/>
            </a:xfrm>
            <a:custGeom>
              <a:avLst/>
              <a:gdLst/>
              <a:ahLst/>
              <a:cxnLst/>
              <a:rect l="l" t="t" r="r" b="b"/>
              <a:pathLst>
                <a:path w="1405" h="378" extrusionOk="0">
                  <a:moveTo>
                    <a:pt x="1405" y="126"/>
                  </a:moveTo>
                  <a:lnTo>
                    <a:pt x="1405" y="0"/>
                  </a:lnTo>
                  <a:lnTo>
                    <a:pt x="0" y="174"/>
                  </a:lnTo>
                  <a:lnTo>
                    <a:pt x="257" y="378"/>
                  </a:lnTo>
                  <a:lnTo>
                    <a:pt x="1405" y="126"/>
                  </a:lnTo>
                  <a:lnTo>
                    <a:pt x="1405" y="126"/>
                  </a:lnTo>
                  <a:close/>
                </a:path>
              </a:pathLst>
            </a:custGeom>
            <a:gradFill>
              <a:gsLst>
                <a:gs pos="0">
                  <a:srgbClr val="35359D"/>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7" name="Google Shape;217;p24"/>
            <p:cNvSpPr/>
            <p:nvPr/>
          </p:nvSpPr>
          <p:spPr>
            <a:xfrm>
              <a:off x="7985125" y="5002212"/>
              <a:ext cx="1155700" cy="381000"/>
            </a:xfrm>
            <a:custGeom>
              <a:avLst/>
              <a:gdLst/>
              <a:ahLst/>
              <a:cxnLst/>
              <a:rect l="l" t="t" r="r" b="b"/>
              <a:pathLst>
                <a:path w="729" h="240" extrusionOk="0">
                  <a:moveTo>
                    <a:pt x="729" y="240"/>
                  </a:moveTo>
                  <a:lnTo>
                    <a:pt x="0" y="0"/>
                  </a:lnTo>
                  <a:lnTo>
                    <a:pt x="0" y="6"/>
                  </a:lnTo>
                  <a:lnTo>
                    <a:pt x="729" y="240"/>
                  </a:lnTo>
                  <a:lnTo>
                    <a:pt x="729" y="240"/>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8" name="Google Shape;218;p24"/>
            <p:cNvSpPr/>
            <p:nvPr/>
          </p:nvSpPr>
          <p:spPr>
            <a:xfrm>
              <a:off x="0" y="2359025"/>
              <a:ext cx="7985125" cy="2652712"/>
            </a:xfrm>
            <a:custGeom>
              <a:avLst/>
              <a:gdLst/>
              <a:ahLst/>
              <a:cxnLst/>
              <a:rect l="l" t="t" r="r" b="b"/>
              <a:pathLst>
                <a:path w="5035" h="1672" extrusionOk="0">
                  <a:moveTo>
                    <a:pt x="0" y="72"/>
                  </a:moveTo>
                  <a:lnTo>
                    <a:pt x="5035" y="1672"/>
                  </a:lnTo>
                  <a:lnTo>
                    <a:pt x="5035" y="1666"/>
                  </a:lnTo>
                  <a:lnTo>
                    <a:pt x="0" y="0"/>
                  </a:lnTo>
                  <a:lnTo>
                    <a:pt x="0" y="72"/>
                  </a:lnTo>
                  <a:lnTo>
                    <a:pt x="0" y="72"/>
                  </a:lnTo>
                  <a:close/>
                </a:path>
              </a:pathLst>
            </a:custGeom>
            <a:gradFill>
              <a:gsLst>
                <a:gs pos="0">
                  <a:schemeClr val="lt1"/>
                </a:gs>
                <a:gs pos="100000">
                  <a:srgbClr val="000074"/>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9" name="Google Shape;219;p24"/>
            <p:cNvSpPr/>
            <p:nvPr/>
          </p:nvSpPr>
          <p:spPr>
            <a:xfrm>
              <a:off x="7985125" y="4840287"/>
              <a:ext cx="1155700" cy="504825"/>
            </a:xfrm>
            <a:custGeom>
              <a:avLst/>
              <a:gdLst/>
              <a:ahLst/>
              <a:cxnLst/>
              <a:rect l="l" t="t" r="r" b="b"/>
              <a:pathLst>
                <a:path w="729" h="318" extrusionOk="0">
                  <a:moveTo>
                    <a:pt x="729" y="318"/>
                  </a:moveTo>
                  <a:lnTo>
                    <a:pt x="729" y="312"/>
                  </a:lnTo>
                  <a:lnTo>
                    <a:pt x="0" y="0"/>
                  </a:lnTo>
                  <a:lnTo>
                    <a:pt x="0" y="54"/>
                  </a:lnTo>
                  <a:lnTo>
                    <a:pt x="729" y="318"/>
                  </a:lnTo>
                  <a:lnTo>
                    <a:pt x="729" y="318"/>
                  </a:lnTo>
                  <a:close/>
                </a:path>
              </a:pathLst>
            </a:custGeom>
            <a:gradFill>
              <a:gsLst>
                <a:gs pos="0">
                  <a:schemeClr val="lt1"/>
                </a:gs>
                <a:gs pos="100000">
                  <a:schemeClr val="l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0" name="Google Shape;220;p24"/>
            <p:cNvSpPr/>
            <p:nvPr/>
          </p:nvSpPr>
          <p:spPr>
            <a:xfrm>
              <a:off x="0" y="1454150"/>
              <a:ext cx="7985125" cy="3471862"/>
            </a:xfrm>
            <a:custGeom>
              <a:avLst/>
              <a:gdLst/>
              <a:ahLst/>
              <a:cxnLst/>
              <a:rect l="l" t="t" r="r" b="b"/>
              <a:pathLst>
                <a:path w="5035" h="2188" extrusionOk="0">
                  <a:moveTo>
                    <a:pt x="0" y="396"/>
                  </a:moveTo>
                  <a:lnTo>
                    <a:pt x="5035" y="2188"/>
                  </a:lnTo>
                  <a:lnTo>
                    <a:pt x="5035" y="2134"/>
                  </a:lnTo>
                  <a:lnTo>
                    <a:pt x="0" y="0"/>
                  </a:lnTo>
                  <a:lnTo>
                    <a:pt x="0" y="396"/>
                  </a:lnTo>
                  <a:lnTo>
                    <a:pt x="0" y="396"/>
                  </a:lnTo>
                  <a:close/>
                </a:path>
              </a:pathLst>
            </a:custGeom>
            <a:gradFill>
              <a:gsLst>
                <a:gs pos="0">
                  <a:schemeClr val="lt2"/>
                </a:gs>
                <a:gs pos="100000">
                  <a:srgbClr val="00006A"/>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1" name="Google Shape;221;p24"/>
            <p:cNvSpPr/>
            <p:nvPr/>
          </p:nvSpPr>
          <p:spPr>
            <a:xfrm>
              <a:off x="3641725" y="0"/>
              <a:ext cx="5014912" cy="4325937"/>
            </a:xfrm>
            <a:custGeom>
              <a:avLst/>
              <a:gdLst/>
              <a:ahLst/>
              <a:cxnLst/>
              <a:rect l="l" t="t" r="r" b="b"/>
              <a:pathLst>
                <a:path w="3163" h="2727" extrusionOk="0">
                  <a:moveTo>
                    <a:pt x="0" y="0"/>
                  </a:moveTo>
                  <a:lnTo>
                    <a:pt x="3145" y="2727"/>
                  </a:lnTo>
                  <a:lnTo>
                    <a:pt x="3163" y="2704"/>
                  </a:lnTo>
                  <a:lnTo>
                    <a:pt x="102" y="0"/>
                  </a:lnTo>
                  <a:lnTo>
                    <a:pt x="0" y="0"/>
                  </a:lnTo>
                  <a:lnTo>
                    <a:pt x="0" y="0"/>
                  </a:lnTo>
                  <a:close/>
                </a:path>
              </a:pathLst>
            </a:custGeom>
            <a:gradFill>
              <a:gsLst>
                <a:gs pos="0">
                  <a:schemeClr val="lt1"/>
                </a:gs>
                <a:gs pos="100000">
                  <a:srgbClr val="00008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2" name="Google Shape;222;p24"/>
            <p:cNvSpPr/>
            <p:nvPr/>
          </p:nvSpPr>
          <p:spPr>
            <a:xfrm>
              <a:off x="8628062" y="4289425"/>
              <a:ext cx="512762" cy="474662"/>
            </a:xfrm>
            <a:custGeom>
              <a:avLst/>
              <a:gdLst/>
              <a:ahLst/>
              <a:cxnLst/>
              <a:rect l="l" t="t" r="r" b="b"/>
              <a:pathLst>
                <a:path w="323" h="299" extrusionOk="0">
                  <a:moveTo>
                    <a:pt x="323" y="299"/>
                  </a:moveTo>
                  <a:lnTo>
                    <a:pt x="323" y="263"/>
                  </a:lnTo>
                  <a:lnTo>
                    <a:pt x="18" y="0"/>
                  </a:lnTo>
                  <a:lnTo>
                    <a:pt x="0" y="23"/>
                  </a:lnTo>
                  <a:lnTo>
                    <a:pt x="323" y="299"/>
                  </a:lnTo>
                  <a:lnTo>
                    <a:pt x="323" y="299"/>
                  </a:lnTo>
                  <a:close/>
                </a:path>
              </a:pathLst>
            </a:custGeom>
            <a:gradFill>
              <a:gsLst>
                <a:gs pos="0">
                  <a:srgbClr val="4646A1"/>
                </a:gs>
                <a:gs pos="100000">
                  <a:schemeClr val="lt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3" name="Google Shape;223;p24"/>
            <p:cNvSpPr/>
            <p:nvPr/>
          </p:nvSpPr>
          <p:spPr>
            <a:xfrm>
              <a:off x="8694737" y="4108450"/>
              <a:ext cx="446087" cy="531812"/>
            </a:xfrm>
            <a:custGeom>
              <a:avLst/>
              <a:gdLst/>
              <a:ahLst/>
              <a:cxnLst/>
              <a:rect l="l" t="t" r="r" b="b"/>
              <a:pathLst>
                <a:path w="281" h="335" extrusionOk="0">
                  <a:moveTo>
                    <a:pt x="281" y="335"/>
                  </a:moveTo>
                  <a:lnTo>
                    <a:pt x="281" y="173"/>
                  </a:lnTo>
                  <a:lnTo>
                    <a:pt x="96" y="0"/>
                  </a:lnTo>
                  <a:lnTo>
                    <a:pt x="0" y="90"/>
                  </a:lnTo>
                  <a:lnTo>
                    <a:pt x="281" y="335"/>
                  </a:lnTo>
                  <a:lnTo>
                    <a:pt x="281" y="335"/>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4" name="Google Shape;224;p24"/>
            <p:cNvSpPr/>
            <p:nvPr/>
          </p:nvSpPr>
          <p:spPr>
            <a:xfrm>
              <a:off x="3895725" y="0"/>
              <a:ext cx="4951412" cy="4251325"/>
            </a:xfrm>
            <a:custGeom>
              <a:avLst/>
              <a:gdLst/>
              <a:ahLst/>
              <a:cxnLst/>
              <a:rect l="l" t="t" r="r" b="b"/>
              <a:pathLst>
                <a:path w="3122" h="2680" extrusionOk="0">
                  <a:moveTo>
                    <a:pt x="0" y="0"/>
                  </a:moveTo>
                  <a:lnTo>
                    <a:pt x="3026" y="2680"/>
                  </a:lnTo>
                  <a:lnTo>
                    <a:pt x="3122" y="2590"/>
                  </a:lnTo>
                  <a:lnTo>
                    <a:pt x="383" y="0"/>
                  </a:lnTo>
                  <a:lnTo>
                    <a:pt x="0" y="0"/>
                  </a:lnTo>
                  <a:lnTo>
                    <a:pt x="0" y="0"/>
                  </a:lnTo>
                  <a:close/>
                </a:path>
              </a:pathLst>
            </a:custGeom>
            <a:gradFill>
              <a:gsLst>
                <a:gs pos="0">
                  <a:schemeClr val="lt1"/>
                </a:gs>
                <a:gs pos="100000">
                  <a:srgbClr val="00006B"/>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5" name="Google Shape;225;p24"/>
            <p:cNvSpPr/>
            <p:nvPr/>
          </p:nvSpPr>
          <p:spPr>
            <a:xfrm>
              <a:off x="8931275" y="4022725"/>
              <a:ext cx="209550" cy="209550"/>
            </a:xfrm>
            <a:custGeom>
              <a:avLst/>
              <a:gdLst/>
              <a:ahLst/>
              <a:cxnLst/>
              <a:rect l="l" t="t" r="r" b="b"/>
              <a:pathLst>
                <a:path w="132" h="132" extrusionOk="0">
                  <a:moveTo>
                    <a:pt x="132" y="132"/>
                  </a:moveTo>
                  <a:lnTo>
                    <a:pt x="0" y="0"/>
                  </a:lnTo>
                  <a:lnTo>
                    <a:pt x="0" y="0"/>
                  </a:lnTo>
                  <a:lnTo>
                    <a:pt x="132" y="132"/>
                  </a:lnTo>
                  <a:lnTo>
                    <a:pt x="132" y="132"/>
                  </a:lnTo>
                  <a:close/>
                </a:path>
              </a:pathLst>
            </a:custGeom>
            <a:solidFill>
              <a:srgbClr val="FF99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6" name="Google Shape;226;p24"/>
            <p:cNvSpPr/>
            <p:nvPr/>
          </p:nvSpPr>
          <p:spPr>
            <a:xfrm>
              <a:off x="4940300" y="0"/>
              <a:ext cx="3990975" cy="4022725"/>
            </a:xfrm>
            <a:custGeom>
              <a:avLst/>
              <a:gdLst/>
              <a:ahLst/>
              <a:cxnLst/>
              <a:rect l="l" t="t" r="r" b="b"/>
              <a:pathLst>
                <a:path w="2517" h="2536" extrusionOk="0">
                  <a:moveTo>
                    <a:pt x="0" y="0"/>
                  </a:moveTo>
                  <a:lnTo>
                    <a:pt x="2517" y="2536"/>
                  </a:lnTo>
                  <a:lnTo>
                    <a:pt x="2517" y="2536"/>
                  </a:lnTo>
                  <a:lnTo>
                    <a:pt x="66" y="0"/>
                  </a:lnTo>
                  <a:lnTo>
                    <a:pt x="0" y="0"/>
                  </a:lnTo>
                  <a:lnTo>
                    <a:pt x="0" y="0"/>
                  </a:lnTo>
                  <a:close/>
                </a:path>
              </a:pathLst>
            </a:custGeom>
            <a:gradFill>
              <a:gsLst>
                <a:gs pos="0">
                  <a:schemeClr val="lt1"/>
                </a:gs>
                <a:gs pos="100000">
                  <a:srgbClr val="00007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7" name="Google Shape;227;p24"/>
            <p:cNvSpPr/>
            <p:nvPr/>
          </p:nvSpPr>
          <p:spPr>
            <a:xfrm>
              <a:off x="5537200" y="0"/>
              <a:ext cx="3489325" cy="3937000"/>
            </a:xfrm>
            <a:custGeom>
              <a:avLst/>
              <a:gdLst/>
              <a:ahLst/>
              <a:cxnLst/>
              <a:rect l="l" t="t" r="r" b="b"/>
              <a:pathLst>
                <a:path w="2200" h="2482" extrusionOk="0">
                  <a:moveTo>
                    <a:pt x="0" y="0"/>
                  </a:moveTo>
                  <a:lnTo>
                    <a:pt x="2188" y="2482"/>
                  </a:lnTo>
                  <a:lnTo>
                    <a:pt x="2200" y="2476"/>
                  </a:lnTo>
                  <a:lnTo>
                    <a:pt x="317" y="0"/>
                  </a:lnTo>
                  <a:lnTo>
                    <a:pt x="0" y="0"/>
                  </a:lnTo>
                  <a:lnTo>
                    <a:pt x="0" y="0"/>
                  </a:lnTo>
                  <a:close/>
                </a:path>
              </a:pathLst>
            </a:custGeom>
            <a:gradFill>
              <a:gsLst>
                <a:gs pos="0">
                  <a:srgbClr val="000072"/>
                </a:gs>
                <a:gs pos="100000">
                  <a:schemeClr val="l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8" name="Google Shape;228;p24"/>
            <p:cNvSpPr/>
            <p:nvPr/>
          </p:nvSpPr>
          <p:spPr>
            <a:xfrm>
              <a:off x="9007475" y="3927475"/>
              <a:ext cx="133350" cy="152400"/>
            </a:xfrm>
            <a:custGeom>
              <a:avLst/>
              <a:gdLst/>
              <a:ahLst/>
              <a:cxnLst/>
              <a:rect l="l" t="t" r="r" b="b"/>
              <a:pathLst>
                <a:path w="84" h="96" extrusionOk="0">
                  <a:moveTo>
                    <a:pt x="84" y="96"/>
                  </a:moveTo>
                  <a:lnTo>
                    <a:pt x="84" y="90"/>
                  </a:lnTo>
                  <a:lnTo>
                    <a:pt x="12" y="0"/>
                  </a:lnTo>
                  <a:lnTo>
                    <a:pt x="0" y="6"/>
                  </a:lnTo>
                  <a:lnTo>
                    <a:pt x="84" y="96"/>
                  </a:lnTo>
                  <a:lnTo>
                    <a:pt x="84" y="96"/>
                  </a:lnTo>
                  <a:close/>
                </a:path>
              </a:pathLst>
            </a:custGeom>
            <a:gradFill>
              <a:gsLst>
                <a:gs pos="0">
                  <a:srgbClr val="5555A5"/>
                </a:gs>
                <a:gs pos="100000">
                  <a:schemeClr val="lt1"/>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9" name="Google Shape;229;p24"/>
            <p:cNvSpPr/>
            <p:nvPr/>
          </p:nvSpPr>
          <p:spPr>
            <a:xfrm>
              <a:off x="8894762" y="1349375"/>
              <a:ext cx="246062" cy="819150"/>
            </a:xfrm>
            <a:custGeom>
              <a:avLst/>
              <a:gdLst/>
              <a:ahLst/>
              <a:cxnLst/>
              <a:rect l="l" t="t" r="r" b="b"/>
              <a:pathLst>
                <a:path w="155" h="516" extrusionOk="0">
                  <a:moveTo>
                    <a:pt x="155" y="516"/>
                  </a:moveTo>
                  <a:lnTo>
                    <a:pt x="155" y="204"/>
                  </a:lnTo>
                  <a:lnTo>
                    <a:pt x="77" y="0"/>
                  </a:lnTo>
                  <a:lnTo>
                    <a:pt x="0" y="192"/>
                  </a:lnTo>
                  <a:lnTo>
                    <a:pt x="155" y="516"/>
                  </a:lnTo>
                  <a:lnTo>
                    <a:pt x="155" y="516"/>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0" name="Google Shape;230;p24"/>
            <p:cNvSpPr/>
            <p:nvPr/>
          </p:nvSpPr>
          <p:spPr>
            <a:xfrm>
              <a:off x="8107362" y="0"/>
              <a:ext cx="909637" cy="1654175"/>
            </a:xfrm>
            <a:custGeom>
              <a:avLst/>
              <a:gdLst/>
              <a:ahLst/>
              <a:cxnLst/>
              <a:rect l="l" t="t" r="r" b="b"/>
              <a:pathLst>
                <a:path w="574" h="1043" extrusionOk="0">
                  <a:moveTo>
                    <a:pt x="0" y="0"/>
                  </a:moveTo>
                  <a:lnTo>
                    <a:pt x="497" y="1043"/>
                  </a:lnTo>
                  <a:lnTo>
                    <a:pt x="574" y="851"/>
                  </a:lnTo>
                  <a:lnTo>
                    <a:pt x="251" y="0"/>
                  </a:lnTo>
                  <a:lnTo>
                    <a:pt x="0" y="0"/>
                  </a:lnTo>
                  <a:lnTo>
                    <a:pt x="0" y="0"/>
                  </a:lnTo>
                  <a:close/>
                </a:path>
              </a:pathLst>
            </a:custGeom>
            <a:gradFill>
              <a:gsLst>
                <a:gs pos="0">
                  <a:srgbClr val="00006A"/>
                </a:gs>
                <a:gs pos="100000">
                  <a:schemeClr val="l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24"/>
            <p:cNvSpPr/>
            <p:nvPr/>
          </p:nvSpPr>
          <p:spPr>
            <a:xfrm>
              <a:off x="8589962" y="0"/>
              <a:ext cx="541337" cy="1263650"/>
            </a:xfrm>
            <a:custGeom>
              <a:avLst/>
              <a:gdLst/>
              <a:ahLst/>
              <a:cxnLst/>
              <a:rect l="l" t="t" r="r" b="b"/>
              <a:pathLst>
                <a:path w="341" h="797" extrusionOk="0">
                  <a:moveTo>
                    <a:pt x="144" y="0"/>
                  </a:moveTo>
                  <a:lnTo>
                    <a:pt x="0" y="0"/>
                  </a:lnTo>
                  <a:lnTo>
                    <a:pt x="287" y="797"/>
                  </a:lnTo>
                  <a:lnTo>
                    <a:pt x="341" y="653"/>
                  </a:lnTo>
                  <a:lnTo>
                    <a:pt x="144" y="0"/>
                  </a:lnTo>
                  <a:lnTo>
                    <a:pt x="144" y="0"/>
                  </a:lnTo>
                  <a:close/>
                </a:path>
              </a:pathLst>
            </a:custGeom>
            <a:gradFill>
              <a:gsLst>
                <a:gs pos="0">
                  <a:srgbClr val="00006C"/>
                </a:gs>
                <a:gs pos="100000">
                  <a:schemeClr val="l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24"/>
            <p:cNvSpPr/>
            <p:nvPr/>
          </p:nvSpPr>
          <p:spPr>
            <a:xfrm>
              <a:off x="9045575" y="1036637"/>
              <a:ext cx="95250" cy="493712"/>
            </a:xfrm>
            <a:custGeom>
              <a:avLst/>
              <a:gdLst/>
              <a:ahLst/>
              <a:cxnLst/>
              <a:rect l="l" t="t" r="r" b="b"/>
              <a:pathLst>
                <a:path w="60" h="312" extrusionOk="0">
                  <a:moveTo>
                    <a:pt x="0" y="144"/>
                  </a:moveTo>
                  <a:lnTo>
                    <a:pt x="60" y="312"/>
                  </a:lnTo>
                  <a:lnTo>
                    <a:pt x="60" y="6"/>
                  </a:lnTo>
                  <a:lnTo>
                    <a:pt x="54" y="0"/>
                  </a:lnTo>
                  <a:lnTo>
                    <a:pt x="0" y="144"/>
                  </a:lnTo>
                  <a:lnTo>
                    <a:pt x="0" y="144"/>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24"/>
            <p:cNvSpPr/>
            <p:nvPr/>
          </p:nvSpPr>
          <p:spPr>
            <a:xfrm>
              <a:off x="3175" y="2541587"/>
              <a:ext cx="9131300" cy="2959100"/>
            </a:xfrm>
            <a:custGeom>
              <a:avLst/>
              <a:gdLst/>
              <a:ahLst/>
              <a:cxnLst/>
              <a:rect l="l" t="t" r="r" b="b"/>
              <a:pathLst>
                <a:path w="5740" h="1864" extrusionOk="0">
                  <a:moveTo>
                    <a:pt x="0" y="371"/>
                  </a:moveTo>
                  <a:lnTo>
                    <a:pt x="5740" y="1864"/>
                  </a:lnTo>
                  <a:lnTo>
                    <a:pt x="5740" y="1834"/>
                  </a:lnTo>
                  <a:lnTo>
                    <a:pt x="0" y="0"/>
                  </a:lnTo>
                  <a:lnTo>
                    <a:pt x="0" y="371"/>
                  </a:lnTo>
                  <a:lnTo>
                    <a:pt x="0" y="371"/>
                  </a:lnTo>
                  <a:close/>
                </a:path>
              </a:pathLst>
            </a:custGeom>
            <a:gradFill>
              <a:gsLst>
                <a:gs pos="0">
                  <a:schemeClr val="lt1"/>
                </a:gs>
                <a:gs pos="100000">
                  <a:srgbClr val="00007C"/>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24"/>
            <p:cNvSpPr/>
            <p:nvPr/>
          </p:nvSpPr>
          <p:spPr>
            <a:xfrm>
              <a:off x="9134475" y="5529262"/>
              <a:ext cx="9525" cy="9525"/>
            </a:xfrm>
            <a:custGeom>
              <a:avLst/>
              <a:gdLst/>
              <a:ahLst/>
              <a:cxnLst/>
              <a:rect l="l" t="t" r="r" b="b"/>
              <a:pathLst>
                <a:path w="6" h="6" extrusionOk="0">
                  <a:moveTo>
                    <a:pt x="6" y="6"/>
                  </a:moveTo>
                  <a:lnTo>
                    <a:pt x="0" y="0"/>
                  </a:lnTo>
                  <a:lnTo>
                    <a:pt x="0" y="6"/>
                  </a:lnTo>
                  <a:lnTo>
                    <a:pt x="6" y="6"/>
                  </a:lnTo>
                  <a:lnTo>
                    <a:pt x="6" y="6"/>
                  </a:lnTo>
                  <a:close/>
                </a:path>
              </a:pathLst>
            </a:custGeom>
            <a:solidFill>
              <a:srgbClr val="18FF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5" name="Google Shape;235;p24"/>
            <p:cNvSpPr/>
            <p:nvPr/>
          </p:nvSpPr>
          <p:spPr>
            <a:xfrm>
              <a:off x="3175" y="3416300"/>
              <a:ext cx="9131300" cy="2122487"/>
            </a:xfrm>
            <a:custGeom>
              <a:avLst/>
              <a:gdLst/>
              <a:ahLst/>
              <a:cxnLst/>
              <a:rect l="l" t="t" r="r" b="b"/>
              <a:pathLst>
                <a:path w="5740" h="1337" extrusionOk="0">
                  <a:moveTo>
                    <a:pt x="0" y="366"/>
                  </a:moveTo>
                  <a:lnTo>
                    <a:pt x="5740" y="1337"/>
                  </a:lnTo>
                  <a:lnTo>
                    <a:pt x="5740" y="1331"/>
                  </a:lnTo>
                  <a:lnTo>
                    <a:pt x="0" y="0"/>
                  </a:lnTo>
                  <a:lnTo>
                    <a:pt x="0" y="366"/>
                  </a:lnTo>
                  <a:lnTo>
                    <a:pt x="0" y="366"/>
                  </a:lnTo>
                  <a:close/>
                </a:path>
              </a:pathLst>
            </a:custGeom>
            <a:gradFill>
              <a:gsLst>
                <a:gs pos="0">
                  <a:schemeClr val="lt1"/>
                </a:gs>
                <a:gs pos="100000">
                  <a:srgbClr val="00007A"/>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6" name="Google Shape;236;p24"/>
            <p:cNvSpPr/>
            <p:nvPr/>
          </p:nvSpPr>
          <p:spPr>
            <a:xfrm>
              <a:off x="3175" y="5043487"/>
              <a:ext cx="9131300" cy="657225"/>
            </a:xfrm>
            <a:custGeom>
              <a:avLst/>
              <a:gdLst/>
              <a:ahLst/>
              <a:cxnLst/>
              <a:rect l="l" t="t" r="r" b="b"/>
              <a:pathLst>
                <a:path w="5740" h="414" extrusionOk="0">
                  <a:moveTo>
                    <a:pt x="0" y="48"/>
                  </a:moveTo>
                  <a:lnTo>
                    <a:pt x="5740" y="414"/>
                  </a:lnTo>
                  <a:lnTo>
                    <a:pt x="5740" y="402"/>
                  </a:lnTo>
                  <a:lnTo>
                    <a:pt x="0" y="0"/>
                  </a:lnTo>
                  <a:lnTo>
                    <a:pt x="0" y="48"/>
                  </a:lnTo>
                  <a:lnTo>
                    <a:pt x="0" y="48"/>
                  </a:lnTo>
                  <a:close/>
                </a:path>
              </a:pathLst>
            </a:custGeom>
            <a:gradFill>
              <a:gsLst>
                <a:gs pos="0">
                  <a:schemeClr val="lt1"/>
                </a:gs>
                <a:gs pos="100000">
                  <a:srgbClr val="00008D"/>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7" name="Google Shape;237;p24"/>
            <p:cNvSpPr/>
            <p:nvPr/>
          </p:nvSpPr>
          <p:spPr>
            <a:xfrm>
              <a:off x="2058987" y="0"/>
              <a:ext cx="7075487" cy="5043487"/>
            </a:xfrm>
            <a:custGeom>
              <a:avLst/>
              <a:gdLst/>
              <a:ahLst/>
              <a:cxnLst/>
              <a:rect l="l" t="t" r="r" b="b"/>
              <a:pathLst>
                <a:path w="4448" h="3177" extrusionOk="0">
                  <a:moveTo>
                    <a:pt x="0" y="0"/>
                  </a:moveTo>
                  <a:lnTo>
                    <a:pt x="4448" y="3177"/>
                  </a:lnTo>
                  <a:lnTo>
                    <a:pt x="4448" y="3153"/>
                  </a:lnTo>
                  <a:lnTo>
                    <a:pt x="125" y="0"/>
                  </a:lnTo>
                  <a:lnTo>
                    <a:pt x="0" y="0"/>
                  </a:lnTo>
                  <a:lnTo>
                    <a:pt x="0" y="0"/>
                  </a:lnTo>
                  <a:close/>
                </a:path>
              </a:pathLst>
            </a:custGeom>
            <a:gradFill>
              <a:gsLst>
                <a:gs pos="0">
                  <a:schemeClr val="lt1"/>
                </a:gs>
                <a:gs pos="100000">
                  <a:srgbClr val="00006E"/>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8" name="Google Shape;238;p24"/>
            <p:cNvSpPr/>
            <p:nvPr/>
          </p:nvSpPr>
          <p:spPr>
            <a:xfrm>
              <a:off x="5272087" y="0"/>
              <a:ext cx="3862387" cy="4149725"/>
            </a:xfrm>
            <a:custGeom>
              <a:avLst/>
              <a:gdLst/>
              <a:ahLst/>
              <a:cxnLst/>
              <a:rect l="l" t="t" r="r" b="b"/>
              <a:pathLst>
                <a:path w="2428" h="2614" extrusionOk="0">
                  <a:moveTo>
                    <a:pt x="0" y="0"/>
                  </a:moveTo>
                  <a:lnTo>
                    <a:pt x="2428" y="2614"/>
                  </a:lnTo>
                  <a:lnTo>
                    <a:pt x="2428" y="2608"/>
                  </a:lnTo>
                  <a:lnTo>
                    <a:pt x="66" y="0"/>
                  </a:lnTo>
                  <a:lnTo>
                    <a:pt x="0" y="0"/>
                  </a:lnTo>
                  <a:lnTo>
                    <a:pt x="0" y="0"/>
                  </a:lnTo>
                  <a:close/>
                </a:path>
              </a:pathLst>
            </a:custGeom>
            <a:gradFill>
              <a:gsLst>
                <a:gs pos="0">
                  <a:schemeClr val="lt1"/>
                </a:gs>
                <a:gs pos="100000">
                  <a:srgbClr val="00008D"/>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9" name="Google Shape;239;p24"/>
            <p:cNvSpPr/>
            <p:nvPr/>
          </p:nvSpPr>
          <p:spPr>
            <a:xfrm>
              <a:off x="6270625" y="0"/>
              <a:ext cx="2863850" cy="3911600"/>
            </a:xfrm>
            <a:custGeom>
              <a:avLst/>
              <a:gdLst/>
              <a:ahLst/>
              <a:cxnLst/>
              <a:rect l="l" t="t" r="r" b="b"/>
              <a:pathLst>
                <a:path w="1800" h="2464" extrusionOk="0">
                  <a:moveTo>
                    <a:pt x="485" y="0"/>
                  </a:moveTo>
                  <a:lnTo>
                    <a:pt x="0" y="0"/>
                  </a:lnTo>
                  <a:lnTo>
                    <a:pt x="1800" y="2464"/>
                  </a:lnTo>
                  <a:lnTo>
                    <a:pt x="1800" y="2248"/>
                  </a:lnTo>
                  <a:lnTo>
                    <a:pt x="1794" y="2248"/>
                  </a:lnTo>
                  <a:lnTo>
                    <a:pt x="485" y="0"/>
                  </a:lnTo>
                  <a:lnTo>
                    <a:pt x="485" y="0"/>
                  </a:lnTo>
                  <a:close/>
                </a:path>
              </a:pathLst>
            </a:custGeom>
            <a:gradFill>
              <a:gsLst>
                <a:gs pos="0">
                  <a:srgbClr val="000072"/>
                </a:gs>
                <a:gs pos="100000">
                  <a:schemeClr val="l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0" name="Google Shape;240;p24"/>
            <p:cNvSpPr/>
            <p:nvPr/>
          </p:nvSpPr>
          <p:spPr>
            <a:xfrm>
              <a:off x="7173912" y="0"/>
              <a:ext cx="1960562" cy="3292475"/>
            </a:xfrm>
            <a:custGeom>
              <a:avLst/>
              <a:gdLst/>
              <a:ahLst/>
              <a:cxnLst/>
              <a:rect l="l" t="t" r="r" b="b"/>
              <a:pathLst>
                <a:path w="1232" h="2074" extrusionOk="0">
                  <a:moveTo>
                    <a:pt x="0" y="0"/>
                  </a:moveTo>
                  <a:lnTo>
                    <a:pt x="1232" y="2074"/>
                  </a:lnTo>
                  <a:lnTo>
                    <a:pt x="1232" y="2038"/>
                  </a:lnTo>
                  <a:lnTo>
                    <a:pt x="42" y="0"/>
                  </a:lnTo>
                  <a:lnTo>
                    <a:pt x="0" y="0"/>
                  </a:lnTo>
                  <a:lnTo>
                    <a:pt x="0" y="0"/>
                  </a:lnTo>
                  <a:close/>
                </a:path>
              </a:pathLst>
            </a:custGeom>
            <a:gradFill>
              <a:gsLst>
                <a:gs pos="0">
                  <a:schemeClr val="lt1"/>
                </a:gs>
                <a:gs pos="100000">
                  <a:srgbClr val="000077"/>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1" name="Google Shape;241;p24"/>
            <p:cNvSpPr/>
            <p:nvPr/>
          </p:nvSpPr>
          <p:spPr>
            <a:xfrm>
              <a:off x="7451725" y="0"/>
              <a:ext cx="1682750" cy="3073400"/>
            </a:xfrm>
            <a:custGeom>
              <a:avLst/>
              <a:gdLst/>
              <a:ahLst/>
              <a:cxnLst/>
              <a:rect l="l" t="t" r="r" b="b"/>
              <a:pathLst>
                <a:path w="1058" h="1936" extrusionOk="0">
                  <a:moveTo>
                    <a:pt x="0" y="0"/>
                  </a:moveTo>
                  <a:lnTo>
                    <a:pt x="1058" y="1936"/>
                  </a:lnTo>
                  <a:lnTo>
                    <a:pt x="1058" y="1930"/>
                  </a:lnTo>
                  <a:lnTo>
                    <a:pt x="54" y="0"/>
                  </a:lnTo>
                  <a:lnTo>
                    <a:pt x="0" y="0"/>
                  </a:lnTo>
                  <a:lnTo>
                    <a:pt x="0" y="0"/>
                  </a:lnTo>
                  <a:close/>
                </a:path>
              </a:pathLst>
            </a:custGeom>
            <a:gradFill>
              <a:gsLst>
                <a:gs pos="0">
                  <a:schemeClr val="lt1"/>
                </a:gs>
                <a:gs pos="100000">
                  <a:srgbClr val="000084"/>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2" name="Google Shape;242;p24"/>
            <p:cNvSpPr/>
            <p:nvPr/>
          </p:nvSpPr>
          <p:spPr>
            <a:xfrm>
              <a:off x="7907337" y="0"/>
              <a:ext cx="1227137" cy="2360612"/>
            </a:xfrm>
            <a:custGeom>
              <a:avLst/>
              <a:gdLst/>
              <a:ahLst/>
              <a:cxnLst/>
              <a:rect l="l" t="t" r="r" b="b"/>
              <a:pathLst>
                <a:path w="771" h="1487" extrusionOk="0">
                  <a:moveTo>
                    <a:pt x="771" y="1433"/>
                  </a:moveTo>
                  <a:lnTo>
                    <a:pt x="42" y="0"/>
                  </a:lnTo>
                  <a:lnTo>
                    <a:pt x="0" y="0"/>
                  </a:lnTo>
                  <a:lnTo>
                    <a:pt x="771" y="1487"/>
                  </a:lnTo>
                  <a:lnTo>
                    <a:pt x="771" y="1433"/>
                  </a:lnTo>
                  <a:lnTo>
                    <a:pt x="771" y="1433"/>
                  </a:lnTo>
                  <a:close/>
                </a:path>
              </a:pathLst>
            </a:custGeom>
            <a:gradFill>
              <a:gsLst>
                <a:gs pos="0">
                  <a:schemeClr val="lt1"/>
                </a:gs>
                <a:gs pos="100000">
                  <a:srgbClr val="000089"/>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3" name="Google Shape;243;p24"/>
            <p:cNvGrpSpPr/>
            <p:nvPr/>
          </p:nvGrpSpPr>
          <p:grpSpPr>
            <a:xfrm>
              <a:off x="0" y="2590800"/>
              <a:ext cx="9140825" cy="2949574"/>
              <a:chOff x="0" y="2590800"/>
              <a:chExt cx="9140825" cy="2949574"/>
            </a:xfrm>
          </p:grpSpPr>
          <p:sp>
            <p:nvSpPr>
              <p:cNvPr id="244" name="Google Shape;244;p24"/>
              <p:cNvSpPr/>
              <p:nvPr/>
            </p:nvSpPr>
            <p:spPr>
              <a:xfrm>
                <a:off x="0" y="2590800"/>
                <a:ext cx="5826125" cy="2084387"/>
              </a:xfrm>
              <a:custGeom>
                <a:avLst/>
                <a:gdLst/>
                <a:ahLst/>
                <a:cxnLst/>
                <a:rect l="l" t="t" r="r" b="b"/>
                <a:pathLst>
                  <a:path w="3659" h="1313" extrusionOk="0">
                    <a:moveTo>
                      <a:pt x="0" y="0"/>
                    </a:moveTo>
                    <a:lnTo>
                      <a:pt x="0" y="366"/>
                    </a:lnTo>
                    <a:lnTo>
                      <a:pt x="3635" y="1313"/>
                    </a:lnTo>
                    <a:lnTo>
                      <a:pt x="3647" y="1235"/>
                    </a:lnTo>
                    <a:lnTo>
                      <a:pt x="3659" y="1163"/>
                    </a:lnTo>
                    <a:lnTo>
                      <a:pt x="0" y="0"/>
                    </a:lnTo>
                    <a:lnTo>
                      <a:pt x="0" y="0"/>
                    </a:lnTo>
                    <a:close/>
                  </a:path>
                </a:pathLst>
              </a:custGeom>
              <a:gradFill>
                <a:gsLst>
                  <a:gs pos="0">
                    <a:schemeClr val="lt1"/>
                  </a:gs>
                  <a:gs pos="100000">
                    <a:srgbClr val="000084"/>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5" name="Google Shape;245;p24"/>
              <p:cNvSpPr/>
              <p:nvPr/>
            </p:nvSpPr>
            <p:spPr>
              <a:xfrm>
                <a:off x="5788025" y="4437062"/>
                <a:ext cx="3352800" cy="1103312"/>
              </a:xfrm>
              <a:custGeom>
                <a:avLst/>
                <a:gdLst/>
                <a:ahLst/>
                <a:cxnLst/>
                <a:rect l="l" t="t" r="r" b="b"/>
                <a:pathLst>
                  <a:path w="2105" h="695" extrusionOk="0">
                    <a:moveTo>
                      <a:pt x="2105" y="665"/>
                    </a:moveTo>
                    <a:lnTo>
                      <a:pt x="24" y="0"/>
                    </a:lnTo>
                    <a:lnTo>
                      <a:pt x="12" y="72"/>
                    </a:lnTo>
                    <a:lnTo>
                      <a:pt x="0" y="150"/>
                    </a:lnTo>
                    <a:lnTo>
                      <a:pt x="2105" y="695"/>
                    </a:lnTo>
                    <a:lnTo>
                      <a:pt x="2105" y="665"/>
                    </a:lnTo>
                    <a:lnTo>
                      <a:pt x="2105" y="665"/>
                    </a:lnTo>
                    <a:close/>
                  </a:path>
                </a:pathLst>
              </a:custGeom>
              <a:gradFill>
                <a:gsLst>
                  <a:gs pos="0">
                    <a:srgbClr val="5555A5"/>
                  </a:gs>
                  <a:gs pos="100000">
                    <a:schemeClr val="lt1"/>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246" name="Google Shape;246;p24"/>
          <p:cNvSpPr txBox="1">
            <a:spLocks noGrp="1"/>
          </p:cNvSpPr>
          <p:nvPr>
            <p:ph type="title"/>
          </p:nvPr>
        </p:nvSpPr>
        <p:spPr>
          <a:xfrm>
            <a:off x="457200" y="208359"/>
            <a:ext cx="8229600" cy="85725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47" name="Google Shape;247;p24"/>
          <p:cNvSpPr txBox="1">
            <a:spLocks noGrp="1"/>
          </p:cNvSpPr>
          <p:nvPr>
            <p:ph type="body" idx="1"/>
          </p:nvPr>
        </p:nvSpPr>
        <p:spPr>
          <a:xfrm>
            <a:off x="457200" y="1200150"/>
            <a:ext cx="8229600" cy="3398044"/>
          </a:xfrm>
          <a:prstGeom prst="rect">
            <a:avLst/>
          </a:prstGeom>
          <a:noFill/>
          <a:ln>
            <a:noFill/>
          </a:ln>
        </p:spPr>
        <p:txBody>
          <a:bodyPr spcFirstLastPara="1" wrap="square" lIns="91425" tIns="45700" rIns="91425" bIns="45700"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8" name="Google Shape;248;p24"/>
          <p:cNvSpPr txBox="1">
            <a:spLocks noGrp="1"/>
          </p:cNvSpPr>
          <p:nvPr>
            <p:ph type="dt" idx="10"/>
          </p:nvPr>
        </p:nvSpPr>
        <p:spPr>
          <a:xfrm>
            <a:off x="457200" y="4682728"/>
            <a:ext cx="21336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9" name="Google Shape;249;p24"/>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2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0" name="Google Shape;250;p24"/>
          <p:cNvSpPr txBox="1">
            <a:spLocks noGrp="1"/>
          </p:cNvSpPr>
          <p:nvPr>
            <p:ph type="sldNum" idx="12"/>
          </p:nvPr>
        </p:nvSpPr>
        <p:spPr>
          <a:xfrm>
            <a:off x="6553200" y="4682728"/>
            <a:ext cx="21336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200"/>
              <a:buFont typeface="Arial"/>
              <a:buNone/>
              <a:defRPr sz="12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fade">
                                      <p:cBhvr>
                                        <p:cTn id="7" dur="2000"/>
                                        <p:tgtEl>
                                          <p:spTgt spid="2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7">
                                            <p:txEl>
                                              <p:pRg st="0" end="0"/>
                                            </p:txEl>
                                          </p:spTgt>
                                        </p:tgtEl>
                                        <p:attrNameLst>
                                          <p:attrName>style.visibility</p:attrName>
                                        </p:attrNameLst>
                                      </p:cBhvr>
                                      <p:to>
                                        <p:strVal val="visible"/>
                                      </p:to>
                                    </p:set>
                                    <p:animEffect transition="in" filter="fade">
                                      <p:cBhvr>
                                        <p:cTn id="12" dur="500"/>
                                        <p:tgtEl>
                                          <p:spTgt spid="2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7">
                                            <p:txEl>
                                              <p:pRg st="1" end="1"/>
                                            </p:txEl>
                                          </p:spTgt>
                                        </p:tgtEl>
                                        <p:attrNameLst>
                                          <p:attrName>style.visibility</p:attrName>
                                        </p:attrNameLst>
                                      </p:cBhvr>
                                      <p:to>
                                        <p:strVal val="visible"/>
                                      </p:to>
                                    </p:set>
                                    <p:animEffect transition="in" filter="fade">
                                      <p:cBhvr>
                                        <p:cTn id="17" dur="500"/>
                                        <p:tgtEl>
                                          <p:spTgt spid="2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7">
                                            <p:txEl>
                                              <p:pRg st="2" end="2"/>
                                            </p:txEl>
                                          </p:spTgt>
                                        </p:tgtEl>
                                        <p:attrNameLst>
                                          <p:attrName>style.visibility</p:attrName>
                                        </p:attrNameLst>
                                      </p:cBhvr>
                                      <p:to>
                                        <p:strVal val="visible"/>
                                      </p:to>
                                    </p:set>
                                    <p:animEffect transition="in" filter="fade">
                                      <p:cBhvr>
                                        <p:cTn id="22" dur="500"/>
                                        <p:tgtEl>
                                          <p:spTgt spid="2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7">
                                            <p:txEl>
                                              <p:pRg st="3" end="3"/>
                                            </p:txEl>
                                          </p:spTgt>
                                        </p:tgtEl>
                                        <p:attrNameLst>
                                          <p:attrName>style.visibility</p:attrName>
                                        </p:attrNameLst>
                                      </p:cBhvr>
                                      <p:to>
                                        <p:strVal val="visible"/>
                                      </p:to>
                                    </p:set>
                                    <p:animEffect transition="in" filter="fade">
                                      <p:cBhvr>
                                        <p:cTn id="27" dur="500"/>
                                        <p:tgtEl>
                                          <p:spTgt spid="2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7">
                                            <p:txEl>
                                              <p:pRg st="4" end="4"/>
                                            </p:txEl>
                                          </p:spTgt>
                                        </p:tgtEl>
                                        <p:attrNameLst>
                                          <p:attrName>style.visibility</p:attrName>
                                        </p:attrNameLst>
                                      </p:cBhvr>
                                      <p:to>
                                        <p:strVal val="visible"/>
                                      </p:to>
                                    </p:set>
                                    <p:animEffect transition="in" filter="fade">
                                      <p:cBhvr>
                                        <p:cTn id="32" dur="500"/>
                                        <p:tgtEl>
                                          <p:spTgt spid="2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7">
                                            <p:txEl>
                                              <p:pRg st="5" end="5"/>
                                            </p:txEl>
                                          </p:spTgt>
                                        </p:tgtEl>
                                        <p:attrNameLst>
                                          <p:attrName>style.visibility</p:attrName>
                                        </p:attrNameLst>
                                      </p:cBhvr>
                                      <p:to>
                                        <p:strVal val="visible"/>
                                      </p:to>
                                    </p:set>
                                    <p:animEffect transition="in" filter="fade">
                                      <p:cBhvr>
                                        <p:cTn id="37" dur="500"/>
                                        <p:tgtEl>
                                          <p:spTgt spid="24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7">
                                            <p:txEl>
                                              <p:pRg st="6" end="6"/>
                                            </p:txEl>
                                          </p:spTgt>
                                        </p:tgtEl>
                                        <p:attrNameLst>
                                          <p:attrName>style.visibility</p:attrName>
                                        </p:attrNameLst>
                                      </p:cBhvr>
                                      <p:to>
                                        <p:strVal val="visible"/>
                                      </p:to>
                                    </p:set>
                                    <p:animEffect transition="in" filter="fade">
                                      <p:cBhvr>
                                        <p:cTn id="42" dur="500"/>
                                        <p:tgtEl>
                                          <p:spTgt spid="24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47">
                                            <p:txEl>
                                              <p:pRg st="7" end="7"/>
                                            </p:txEl>
                                          </p:spTgt>
                                        </p:tgtEl>
                                        <p:attrNameLst>
                                          <p:attrName>style.visibility</p:attrName>
                                        </p:attrNameLst>
                                      </p:cBhvr>
                                      <p:to>
                                        <p:strVal val="visible"/>
                                      </p:to>
                                    </p:set>
                                    <p:animEffect transition="in" filter="fade">
                                      <p:cBhvr>
                                        <p:cTn id="47" dur="500"/>
                                        <p:tgtEl>
                                          <p:spTgt spid="24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7">
                                            <p:txEl>
                                              <p:pRg st="8" end="8"/>
                                            </p:txEl>
                                          </p:spTgt>
                                        </p:tgtEl>
                                        <p:attrNameLst>
                                          <p:attrName>style.visibility</p:attrName>
                                        </p:attrNameLst>
                                      </p:cBhvr>
                                      <p:to>
                                        <p:strVal val="visible"/>
                                      </p:to>
                                    </p:set>
                                    <p:animEffect transition="in" filter="fade">
                                      <p:cBhvr>
                                        <p:cTn id="52" dur="500"/>
                                        <p:tgtEl>
                                          <p:spTgt spid="2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5"/>
        <p:cNvGrpSpPr/>
        <p:nvPr/>
      </p:nvGrpSpPr>
      <p:grpSpPr>
        <a:xfrm>
          <a:off x="0" y="0"/>
          <a:ext cx="0" cy="0"/>
          <a:chOff x="0" y="0"/>
          <a:chExt cx="0" cy="0"/>
        </a:xfrm>
      </p:grpSpPr>
      <p:sp>
        <p:nvSpPr>
          <p:cNvPr id="256" name="Google Shape;256;p26"/>
          <p:cNvSpPr/>
          <p:nvPr/>
        </p:nvSpPr>
        <p:spPr>
          <a:xfrm>
            <a:off x="6627812" y="4822031"/>
            <a:ext cx="285750" cy="157163"/>
          </a:xfrm>
          <a:custGeom>
            <a:avLst/>
            <a:gdLst/>
            <a:ahLst/>
            <a:cxnLst/>
            <a:rect l="l" t="t" r="r" b="b"/>
            <a:pathLst>
              <a:path w="179" h="132" extrusionOk="0">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a:gsLst>
              <a:gs pos="0">
                <a:srgbClr val="BFCAC2"/>
              </a:gs>
              <a:gs pos="100000">
                <a:schemeClr val="accent2"/>
              </a:gs>
            </a:gsLst>
            <a:lin ang="81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7" name="Google Shape;257;p26"/>
          <p:cNvGrpSpPr/>
          <p:nvPr/>
        </p:nvGrpSpPr>
        <p:grpSpPr>
          <a:xfrm>
            <a:off x="3175" y="3200400"/>
            <a:ext cx="9140825" cy="1943100"/>
            <a:chOff x="3175" y="4267200"/>
            <a:chExt cx="9140825" cy="2590800"/>
          </a:xfrm>
        </p:grpSpPr>
        <p:sp>
          <p:nvSpPr>
            <p:cNvPr id="258" name="Google Shape;258;p26"/>
            <p:cNvSpPr/>
            <p:nvPr/>
          </p:nvSpPr>
          <p:spPr>
            <a:xfrm>
              <a:off x="3175" y="4267200"/>
              <a:ext cx="9140825" cy="2590800"/>
            </a:xfrm>
            <a:custGeom>
              <a:avLst/>
              <a:gdLst/>
              <a:ahLst/>
              <a:cxnLst/>
              <a:rect l="l" t="t" r="r" b="b"/>
              <a:pathLst>
                <a:path w="5740" h="4316" extrusionOk="0">
                  <a:moveTo>
                    <a:pt x="5740" y="4316"/>
                  </a:moveTo>
                  <a:lnTo>
                    <a:pt x="0" y="4316"/>
                  </a:lnTo>
                  <a:lnTo>
                    <a:pt x="0" y="0"/>
                  </a:lnTo>
                  <a:lnTo>
                    <a:pt x="5740" y="0"/>
                  </a:lnTo>
                  <a:lnTo>
                    <a:pt x="5740" y="4316"/>
                  </a:lnTo>
                  <a:lnTo>
                    <a:pt x="5740" y="4316"/>
                  </a:lnTo>
                  <a:close/>
                </a:path>
              </a:pathLst>
            </a:cu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9" name="Google Shape;259;p26"/>
            <p:cNvGrpSpPr/>
            <p:nvPr/>
          </p:nvGrpSpPr>
          <p:grpSpPr>
            <a:xfrm>
              <a:off x="5600700" y="5897562"/>
              <a:ext cx="1257300" cy="827088"/>
              <a:chOff x="5599112" y="5897562"/>
              <a:chExt cx="1257300" cy="827088"/>
            </a:xfrm>
          </p:grpSpPr>
          <p:sp>
            <p:nvSpPr>
              <p:cNvPr id="260" name="Google Shape;260;p26"/>
              <p:cNvSpPr/>
              <p:nvPr/>
            </p:nvSpPr>
            <p:spPr>
              <a:xfrm>
                <a:off x="5851525" y="6048375"/>
                <a:ext cx="844550" cy="519112"/>
              </a:xfrm>
              <a:prstGeom prst="ellipse">
                <a:avLst/>
              </a:prstGeom>
              <a:gradFill>
                <a:gsLst>
                  <a:gs pos="0">
                    <a:schemeClr val="accent2"/>
                  </a:gs>
                  <a:gs pos="100000">
                    <a:srgbClr val="C2CDC5"/>
                  </a:gs>
                </a:gsLst>
                <a:path path="circle">
                  <a:fillToRect l="50000" t="50000" r="50000" b="50000"/>
                </a:path>
                <a:tileRect/>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1" name="Google Shape;261;p26"/>
              <p:cNvSpPr/>
              <p:nvPr/>
            </p:nvSpPr>
            <p:spPr>
              <a:xfrm>
                <a:off x="5915025" y="6096000"/>
                <a:ext cx="717550" cy="436562"/>
              </a:xfrm>
              <a:prstGeom prst="ellipse">
                <a:avLst/>
              </a:prstGeom>
              <a:gradFill>
                <a:gsLst>
                  <a:gs pos="0">
                    <a:srgbClr val="C2CDC5"/>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2" name="Google Shape;262;p26"/>
              <p:cNvSpPr/>
              <p:nvPr/>
            </p:nvSpPr>
            <p:spPr>
              <a:xfrm>
                <a:off x="6003925" y="6146800"/>
                <a:ext cx="546100" cy="328612"/>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3" name="Google Shape;263;p26"/>
              <p:cNvSpPr/>
              <p:nvPr/>
            </p:nvSpPr>
            <p:spPr>
              <a:xfrm>
                <a:off x="6067425" y="6184900"/>
                <a:ext cx="415925" cy="252412"/>
              </a:xfrm>
              <a:prstGeom prst="ellipse">
                <a:avLst/>
              </a:prstGeom>
              <a:gradFill>
                <a:gsLst>
                  <a:gs pos="0">
                    <a:srgbClr val="C8D3CB"/>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4" name="Google Shape;264;p26"/>
              <p:cNvSpPr/>
              <p:nvPr/>
            </p:nvSpPr>
            <p:spPr>
              <a:xfrm>
                <a:off x="6121400" y="6226175"/>
                <a:ext cx="304800" cy="169862"/>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26"/>
              <p:cNvSpPr/>
              <p:nvPr/>
            </p:nvSpPr>
            <p:spPr>
              <a:xfrm>
                <a:off x="5675312" y="5897562"/>
                <a:ext cx="608012" cy="255587"/>
              </a:xfrm>
              <a:custGeom>
                <a:avLst/>
                <a:gdLst/>
                <a:ahLst/>
                <a:cxnLst/>
                <a:rect l="l" t="t" r="r" b="b"/>
                <a:pathLst>
                  <a:path w="382" h="161" extrusionOk="0">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6" name="Google Shape;266;p26"/>
              <p:cNvSpPr/>
              <p:nvPr/>
            </p:nvSpPr>
            <p:spPr>
              <a:xfrm>
                <a:off x="5865812" y="6619875"/>
                <a:ext cx="704850" cy="104775"/>
              </a:xfrm>
              <a:custGeom>
                <a:avLst/>
                <a:gdLst/>
                <a:ahLst/>
                <a:cxnLst/>
                <a:rect l="l" t="t" r="r" b="b"/>
                <a:pathLst>
                  <a:path w="443" h="66" extrusionOk="0">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a:gsLst>
                  <a:gs pos="0">
                    <a:schemeClr val="accent2"/>
                  </a:gs>
                  <a:gs pos="100000">
                    <a:srgbClr val="BCC7BF"/>
                  </a:gs>
                </a:gsLst>
                <a:lin ang="81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7" name="Google Shape;267;p26"/>
              <p:cNvSpPr/>
              <p:nvPr/>
            </p:nvSpPr>
            <p:spPr>
              <a:xfrm>
                <a:off x="5599112" y="6200775"/>
                <a:ext cx="141287" cy="342900"/>
              </a:xfrm>
              <a:custGeom>
                <a:avLst/>
                <a:gdLst/>
                <a:ahLst/>
                <a:cxnLst/>
                <a:rect l="l" t="t" r="r" b="b"/>
                <a:pathLst>
                  <a:path w="89" h="216" extrusionOk="0">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8" name="Google Shape;268;p26"/>
              <p:cNvSpPr/>
              <p:nvPr/>
            </p:nvSpPr>
            <p:spPr>
              <a:xfrm>
                <a:off x="5665787" y="5945187"/>
                <a:ext cx="1190625" cy="731837"/>
              </a:xfrm>
              <a:custGeom>
                <a:avLst/>
                <a:gdLst/>
                <a:ahLst/>
                <a:cxnLst/>
                <a:rect l="l" t="t" r="r" b="b"/>
                <a:pathLst>
                  <a:path w="747" h="461" extrusionOk="0">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a:gsLst>
                  <a:gs pos="0">
                    <a:srgbClr val="C2CDC5"/>
                  </a:gs>
                  <a:gs pos="100000">
                    <a:schemeClr val="accent2"/>
                  </a:gs>
                </a:gsLst>
                <a:path path="circle">
                  <a:fillToRect l="50000" t="50000" r="50000" b="50000"/>
                </a:path>
                <a:tileRect/>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9" name="Google Shape;269;p26"/>
              <p:cNvSpPr/>
              <p:nvPr/>
            </p:nvSpPr>
            <p:spPr>
              <a:xfrm>
                <a:off x="6408737" y="5907087"/>
                <a:ext cx="152400" cy="47625"/>
              </a:xfrm>
              <a:custGeom>
                <a:avLst/>
                <a:gdLst/>
                <a:ahLst/>
                <a:cxnLst/>
                <a:rect l="l" t="t" r="r" b="b"/>
                <a:pathLst>
                  <a:path w="96" h="30" extrusionOk="0">
                    <a:moveTo>
                      <a:pt x="0" y="0"/>
                    </a:moveTo>
                    <a:lnTo>
                      <a:pt x="0" y="12"/>
                    </a:lnTo>
                    <a:lnTo>
                      <a:pt x="48" y="18"/>
                    </a:lnTo>
                    <a:lnTo>
                      <a:pt x="96" y="30"/>
                    </a:lnTo>
                    <a:lnTo>
                      <a:pt x="96" y="24"/>
                    </a:lnTo>
                    <a:lnTo>
                      <a:pt x="96" y="18"/>
                    </a:lnTo>
                    <a:lnTo>
                      <a:pt x="48" y="12"/>
                    </a:lnTo>
                    <a:lnTo>
                      <a:pt x="0" y="0"/>
                    </a:lnTo>
                    <a:lnTo>
                      <a:pt x="0" y="0"/>
                    </a:lnTo>
                    <a:close/>
                  </a:path>
                </a:pathLst>
              </a:custGeom>
              <a:gradFill>
                <a:gsLst>
                  <a:gs pos="0">
                    <a:srgbClr val="BFCAC2"/>
                  </a:gs>
                  <a:gs pos="100000">
                    <a:schemeClr val="accen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0" name="Google Shape;270;p26"/>
              <p:cNvSpPr/>
              <p:nvPr/>
            </p:nvSpPr>
            <p:spPr>
              <a:xfrm>
                <a:off x="6207125" y="6267450"/>
                <a:ext cx="133350" cy="84137"/>
              </a:xfrm>
              <a:prstGeom prst="ellipse">
                <a:avLst/>
              </a:pr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271" name="Google Shape;271;p26"/>
            <p:cNvGrpSpPr/>
            <p:nvPr/>
          </p:nvGrpSpPr>
          <p:grpSpPr>
            <a:xfrm>
              <a:off x="2819400" y="5764212"/>
              <a:ext cx="2581275" cy="1084263"/>
              <a:chOff x="2819400" y="5764212"/>
              <a:chExt cx="2581275" cy="1084263"/>
            </a:xfrm>
          </p:grpSpPr>
          <p:sp>
            <p:nvSpPr>
              <p:cNvPr id="272" name="Google Shape;272;p26"/>
              <p:cNvSpPr/>
              <p:nvPr/>
            </p:nvSpPr>
            <p:spPr>
              <a:xfrm>
                <a:off x="3600450" y="6245225"/>
                <a:ext cx="1012825" cy="598487"/>
              </a:xfrm>
              <a:prstGeom prst="ellipse">
                <a:avLst/>
              </a:prstGeom>
              <a:gradFill>
                <a:gsLst>
                  <a:gs pos="0">
                    <a:schemeClr val="accent2"/>
                  </a:gs>
                  <a:gs pos="100000">
                    <a:srgbClr val="BFCAC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3" name="Google Shape;273;p26"/>
              <p:cNvSpPr/>
              <p:nvPr/>
            </p:nvSpPr>
            <p:spPr>
              <a:xfrm>
                <a:off x="3673475" y="6283325"/>
                <a:ext cx="862012" cy="527050"/>
              </a:xfrm>
              <a:prstGeom prst="ellipse">
                <a:avLst/>
              </a:prstGeom>
              <a:gradFill>
                <a:gsLst>
                  <a:gs pos="0">
                    <a:srgbClr val="BFCAC2"/>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4" name="Google Shape;274;p26"/>
              <p:cNvSpPr/>
              <p:nvPr/>
            </p:nvSpPr>
            <p:spPr>
              <a:xfrm>
                <a:off x="3716337" y="6316662"/>
                <a:ext cx="795337" cy="474662"/>
              </a:xfrm>
              <a:prstGeom prst="ellipse">
                <a:avLst/>
              </a:prstGeom>
              <a:gradFill>
                <a:gsLst>
                  <a:gs pos="0">
                    <a:schemeClr val="accent2"/>
                  </a:gs>
                  <a:gs pos="100000">
                    <a:srgbClr val="C2CDC5"/>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5" name="Google Shape;275;p26"/>
              <p:cNvSpPr/>
              <p:nvPr/>
            </p:nvSpPr>
            <p:spPr>
              <a:xfrm>
                <a:off x="3759200" y="6345237"/>
                <a:ext cx="704850" cy="409575"/>
              </a:xfrm>
              <a:prstGeom prst="ellipse">
                <a:avLst/>
              </a:prstGeom>
              <a:gradFill>
                <a:gsLst>
                  <a:gs pos="0">
                    <a:srgbClr val="BFCAC2"/>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6" name="Google Shape;276;p26"/>
              <p:cNvSpPr/>
              <p:nvPr/>
            </p:nvSpPr>
            <p:spPr>
              <a:xfrm>
                <a:off x="3786187" y="6357937"/>
                <a:ext cx="655637" cy="381000"/>
              </a:xfrm>
              <a:prstGeom prst="ellipse">
                <a:avLst/>
              </a:pr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7" name="Google Shape;277;p26"/>
              <p:cNvSpPr/>
              <p:nvPr/>
            </p:nvSpPr>
            <p:spPr>
              <a:xfrm>
                <a:off x="3868737" y="6391275"/>
                <a:ext cx="485775" cy="304800"/>
              </a:xfrm>
              <a:prstGeom prst="ellipse">
                <a:avLst/>
              </a:prstGeom>
              <a:gradFill>
                <a:gsLst>
                  <a:gs pos="0">
                    <a:srgbClr val="BFCAC2"/>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8" name="Google Shape;278;p26"/>
              <p:cNvSpPr/>
              <p:nvPr/>
            </p:nvSpPr>
            <p:spPr>
              <a:xfrm>
                <a:off x="3930650" y="6438900"/>
                <a:ext cx="360362" cy="214312"/>
              </a:xfrm>
              <a:prstGeom prst="ellipse">
                <a:avLst/>
              </a:prstGeom>
              <a:gradFill>
                <a:gsLst>
                  <a:gs pos="0">
                    <a:srgbClr val="C2CDC5"/>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9" name="Google Shape;279;p26"/>
              <p:cNvSpPr/>
              <p:nvPr/>
            </p:nvSpPr>
            <p:spPr>
              <a:xfrm>
                <a:off x="4035425" y="6503987"/>
                <a:ext cx="142875" cy="95250"/>
              </a:xfrm>
              <a:prstGeom prst="ellipse">
                <a:avLst/>
              </a:prstGeom>
              <a:gradFill>
                <a:gsLst>
                  <a:gs pos="0">
                    <a:srgbClr val="C2CDC5"/>
                  </a:gs>
                  <a:gs pos="100000">
                    <a:schemeClr val="accen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0" name="Google Shape;280;p26"/>
              <p:cNvSpPr/>
              <p:nvPr/>
            </p:nvSpPr>
            <p:spPr>
              <a:xfrm>
                <a:off x="4103687" y="6067425"/>
                <a:ext cx="712787" cy="295275"/>
              </a:xfrm>
              <a:custGeom>
                <a:avLst/>
                <a:gdLst/>
                <a:ahLst/>
                <a:cxnLst/>
                <a:rect l="l" t="t" r="r" b="b"/>
                <a:pathLst>
                  <a:path w="448" h="186" extrusionOk="0">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a:gsLst>
                  <a:gs pos="0">
                    <a:srgbClr val="C2CDC5"/>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1" name="Google Shape;281;p26"/>
              <p:cNvSpPr/>
              <p:nvPr/>
            </p:nvSpPr>
            <p:spPr>
              <a:xfrm>
                <a:off x="3400425" y="6115050"/>
                <a:ext cx="1416050" cy="733425"/>
              </a:xfrm>
              <a:custGeom>
                <a:avLst/>
                <a:gdLst/>
                <a:ahLst/>
                <a:cxnLst/>
                <a:rect l="l" t="t" r="r" b="b"/>
                <a:pathLst>
                  <a:path w="890" h="462" extrusionOk="0">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a:gsLst>
                  <a:gs pos="0">
                    <a:srgbClr val="BCC7BF"/>
                  </a:gs>
                  <a:gs pos="100000">
                    <a:schemeClr val="accent2"/>
                  </a:gs>
                </a:gsLst>
                <a:lin ang="135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2" name="Google Shape;282;p26"/>
              <p:cNvSpPr/>
              <p:nvPr/>
            </p:nvSpPr>
            <p:spPr>
              <a:xfrm>
                <a:off x="3305175" y="6076950"/>
                <a:ext cx="646112" cy="771525"/>
              </a:xfrm>
              <a:custGeom>
                <a:avLst/>
                <a:gdLst/>
                <a:ahLst/>
                <a:cxnLst/>
                <a:rect l="l" t="t" r="r" b="b"/>
                <a:pathLst>
                  <a:path w="406" h="486" extrusionOk="0">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a:gsLst>
                  <a:gs pos="0">
                    <a:srgbClr val="C2CDC5"/>
                  </a:gs>
                  <a:gs pos="100000">
                    <a:schemeClr val="accent2"/>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3" name="Google Shape;283;p26"/>
              <p:cNvSpPr/>
              <p:nvPr/>
            </p:nvSpPr>
            <p:spPr>
              <a:xfrm>
                <a:off x="4741862" y="6419850"/>
                <a:ext cx="171450" cy="400050"/>
              </a:xfrm>
              <a:custGeom>
                <a:avLst/>
                <a:gdLst/>
                <a:ahLst/>
                <a:cxnLst/>
                <a:rect l="l" t="t" r="r" b="b"/>
                <a:pathLst>
                  <a:path w="107" h="252" extrusionOk="0">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a:gsLst>
                  <a:gs pos="0">
                    <a:schemeClr val="accent2"/>
                  </a:gs>
                  <a:gs pos="100000">
                    <a:srgbClr val="B9C4BC"/>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4" name="Google Shape;284;p26"/>
              <p:cNvSpPr/>
              <p:nvPr/>
            </p:nvSpPr>
            <p:spPr>
              <a:xfrm>
                <a:off x="3282950" y="5849937"/>
                <a:ext cx="1325562" cy="238125"/>
              </a:xfrm>
              <a:custGeom>
                <a:avLst/>
                <a:gdLst/>
                <a:ahLst/>
                <a:cxnLst/>
                <a:rect l="l" t="t" r="r" b="b"/>
                <a:pathLst>
                  <a:path w="835" h="150" extrusionOk="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5" name="Google Shape;285;p26"/>
              <p:cNvSpPr/>
              <p:nvPr/>
            </p:nvSpPr>
            <p:spPr>
              <a:xfrm>
                <a:off x="2963862" y="6116637"/>
                <a:ext cx="271462" cy="731837"/>
              </a:xfrm>
              <a:custGeom>
                <a:avLst/>
                <a:gdLst/>
                <a:ahLst/>
                <a:cxnLst/>
                <a:rect l="l" t="t" r="r" b="b"/>
                <a:pathLst>
                  <a:path w="171" h="461" extrusionOk="0">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6" name="Google Shape;286;p26"/>
              <p:cNvSpPr/>
              <p:nvPr/>
            </p:nvSpPr>
            <p:spPr>
              <a:xfrm>
                <a:off x="4684712" y="5954712"/>
                <a:ext cx="571500" cy="893762"/>
              </a:xfrm>
              <a:custGeom>
                <a:avLst/>
                <a:gdLst/>
                <a:ahLst/>
                <a:cxnLst/>
                <a:rect l="l" t="t" r="r" b="b"/>
                <a:pathLst>
                  <a:path w="360" h="563" extrusionOk="0">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7" name="Google Shape;287;p26"/>
              <p:cNvSpPr/>
              <p:nvPr/>
            </p:nvSpPr>
            <p:spPr>
              <a:xfrm>
                <a:off x="3679825" y="5764212"/>
                <a:ext cx="1711325" cy="674687"/>
              </a:xfrm>
              <a:custGeom>
                <a:avLst/>
                <a:gdLst/>
                <a:ahLst/>
                <a:cxnLst/>
                <a:rect l="l" t="t" r="r" b="b"/>
                <a:pathLst>
                  <a:path w="1078" h="425" extrusionOk="0">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8" name="Google Shape;288;p26"/>
              <p:cNvSpPr/>
              <p:nvPr/>
            </p:nvSpPr>
            <p:spPr>
              <a:xfrm>
                <a:off x="5245100" y="6477000"/>
                <a:ext cx="155575" cy="371475"/>
              </a:xfrm>
              <a:custGeom>
                <a:avLst/>
                <a:gdLst/>
                <a:ahLst/>
                <a:cxnLst/>
                <a:rect l="l" t="t" r="r" b="b"/>
                <a:pathLst>
                  <a:path w="98" h="234" extrusionOk="0">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a:gsLst>
                  <a:gs pos="0">
                    <a:schemeClr val="accent2"/>
                  </a:gs>
                  <a:gs pos="100000">
                    <a:srgbClr val="BFCAC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9" name="Google Shape;289;p26"/>
              <p:cNvSpPr/>
              <p:nvPr/>
            </p:nvSpPr>
            <p:spPr>
              <a:xfrm>
                <a:off x="2819400" y="5830887"/>
                <a:ext cx="763587" cy="1017587"/>
              </a:xfrm>
              <a:custGeom>
                <a:avLst/>
                <a:gdLst/>
                <a:ahLst/>
                <a:cxnLst/>
                <a:rect l="l" t="t" r="r" b="b"/>
                <a:pathLst>
                  <a:path w="481" h="641" extrusionOk="0">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290" name="Google Shape;290;p26"/>
            <p:cNvGrpSpPr/>
            <p:nvPr/>
          </p:nvGrpSpPr>
          <p:grpSpPr>
            <a:xfrm>
              <a:off x="6553200" y="5334000"/>
              <a:ext cx="2144712" cy="1303337"/>
              <a:chOff x="6553200" y="5334000"/>
              <a:chExt cx="2144712" cy="1303337"/>
            </a:xfrm>
          </p:grpSpPr>
          <p:sp>
            <p:nvSpPr>
              <p:cNvPr id="291" name="Google Shape;291;p26"/>
              <p:cNvSpPr/>
              <p:nvPr/>
            </p:nvSpPr>
            <p:spPr>
              <a:xfrm>
                <a:off x="6667500" y="5400675"/>
                <a:ext cx="1906587" cy="1160462"/>
              </a:xfrm>
              <a:custGeom>
                <a:avLst/>
                <a:gdLst/>
                <a:ahLst/>
                <a:cxnLst/>
                <a:rect l="l" t="t" r="r" b="b"/>
                <a:pathLst>
                  <a:path w="1201" h="731" extrusionOk="0">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2" name="Google Shape;292;p26"/>
              <p:cNvSpPr/>
              <p:nvPr/>
            </p:nvSpPr>
            <p:spPr>
              <a:xfrm>
                <a:off x="6553200" y="5343525"/>
                <a:ext cx="863600" cy="1169987"/>
              </a:xfrm>
              <a:custGeom>
                <a:avLst/>
                <a:gdLst/>
                <a:ahLst/>
                <a:cxnLst/>
                <a:rect l="l" t="t" r="r" b="b"/>
                <a:pathLst>
                  <a:path w="544" h="737" extrusionOk="0">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3" name="Google Shape;293;p26"/>
              <p:cNvSpPr/>
              <p:nvPr/>
            </p:nvSpPr>
            <p:spPr>
              <a:xfrm>
                <a:off x="7607300" y="5334000"/>
                <a:ext cx="966787" cy="400050"/>
              </a:xfrm>
              <a:custGeom>
                <a:avLst/>
                <a:gdLst/>
                <a:ahLst/>
                <a:cxnLst/>
                <a:rect l="l" t="t" r="r" b="b"/>
                <a:pathLst>
                  <a:path w="609" h="252" extrusionOk="0">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a:gsLst>
                  <a:gs pos="0">
                    <a:srgbClr val="CFDAD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4" name="Google Shape;294;p26"/>
              <p:cNvSpPr/>
              <p:nvPr/>
            </p:nvSpPr>
            <p:spPr>
              <a:xfrm>
                <a:off x="8328025" y="6361112"/>
                <a:ext cx="114300" cy="85725"/>
              </a:xfrm>
              <a:custGeom>
                <a:avLst/>
                <a:gdLst/>
                <a:ahLst/>
                <a:cxnLst/>
                <a:rect l="l" t="t" r="r" b="b"/>
                <a:pathLst>
                  <a:path w="72" h="54" extrusionOk="0">
                    <a:moveTo>
                      <a:pt x="72" y="0"/>
                    </a:moveTo>
                    <a:lnTo>
                      <a:pt x="36" y="30"/>
                    </a:lnTo>
                    <a:lnTo>
                      <a:pt x="0" y="54"/>
                    </a:lnTo>
                    <a:lnTo>
                      <a:pt x="36" y="54"/>
                    </a:lnTo>
                    <a:lnTo>
                      <a:pt x="54" y="42"/>
                    </a:lnTo>
                    <a:lnTo>
                      <a:pt x="72" y="24"/>
                    </a:lnTo>
                    <a:lnTo>
                      <a:pt x="72" y="24"/>
                    </a:lnTo>
                    <a:lnTo>
                      <a:pt x="72" y="0"/>
                    </a:lnTo>
                    <a:lnTo>
                      <a:pt x="72" y="0"/>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5" name="Google Shape;295;p26"/>
              <p:cNvSpPr/>
              <p:nvPr/>
            </p:nvSpPr>
            <p:spPr>
              <a:xfrm>
                <a:off x="7151687" y="6465887"/>
                <a:ext cx="1119187" cy="171450"/>
              </a:xfrm>
              <a:custGeom>
                <a:avLst/>
                <a:gdLst/>
                <a:ahLst/>
                <a:cxnLst/>
                <a:rect l="l" t="t" r="r" b="b"/>
                <a:pathLst>
                  <a:path w="705" h="108" extrusionOk="0">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6" name="Google Shape;296;p26"/>
              <p:cNvSpPr/>
              <p:nvPr/>
            </p:nvSpPr>
            <p:spPr>
              <a:xfrm>
                <a:off x="8470900" y="5800725"/>
                <a:ext cx="227012" cy="541337"/>
              </a:xfrm>
              <a:custGeom>
                <a:avLst/>
                <a:gdLst/>
                <a:ahLst/>
                <a:cxnLst/>
                <a:rect l="l" t="t" r="r" b="b"/>
                <a:pathLst>
                  <a:path w="143" h="341" extrusionOk="0">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7" name="Google Shape;297;p26"/>
              <p:cNvSpPr/>
              <p:nvPr/>
            </p:nvSpPr>
            <p:spPr>
              <a:xfrm>
                <a:off x="8034337" y="5753100"/>
                <a:ext cx="131762" cy="142875"/>
              </a:xfrm>
              <a:custGeom>
                <a:avLst/>
                <a:gdLst/>
                <a:ahLst/>
                <a:cxnLst/>
                <a:rect l="l" t="t" r="r" b="b"/>
                <a:pathLst>
                  <a:path w="83" h="90" extrusionOk="0">
                    <a:moveTo>
                      <a:pt x="59" y="90"/>
                    </a:moveTo>
                    <a:lnTo>
                      <a:pt x="83" y="84"/>
                    </a:lnTo>
                    <a:lnTo>
                      <a:pt x="71" y="60"/>
                    </a:lnTo>
                    <a:lnTo>
                      <a:pt x="53" y="42"/>
                    </a:lnTo>
                    <a:lnTo>
                      <a:pt x="6" y="0"/>
                    </a:lnTo>
                    <a:lnTo>
                      <a:pt x="0" y="18"/>
                    </a:lnTo>
                    <a:lnTo>
                      <a:pt x="35" y="48"/>
                    </a:lnTo>
                    <a:lnTo>
                      <a:pt x="59" y="90"/>
                    </a:lnTo>
                    <a:lnTo>
                      <a:pt x="59" y="90"/>
                    </a:lnTo>
                    <a:close/>
                  </a:path>
                </a:pathLst>
              </a:cu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8" name="Google Shape;298;p26"/>
              <p:cNvSpPr/>
              <p:nvPr/>
            </p:nvSpPr>
            <p:spPr>
              <a:xfrm>
                <a:off x="7056437" y="5638800"/>
                <a:ext cx="1138237" cy="684212"/>
              </a:xfrm>
              <a:custGeom>
                <a:avLst/>
                <a:gdLst/>
                <a:ahLst/>
                <a:cxnLst/>
                <a:rect l="l" t="t" r="r" b="b"/>
                <a:pathLst>
                  <a:path w="717" h="431" extrusionOk="0">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9" name="Google Shape;299;p26"/>
              <p:cNvSpPr/>
              <p:nvPr/>
            </p:nvSpPr>
            <p:spPr>
              <a:xfrm>
                <a:off x="6904037" y="5572125"/>
                <a:ext cx="1443037" cy="846137"/>
              </a:xfrm>
              <a:custGeom>
                <a:avLst/>
                <a:gdLst/>
                <a:ahLst/>
                <a:cxnLst/>
                <a:rect l="l" t="t" r="r" b="b"/>
                <a:pathLst>
                  <a:path w="909" h="533" extrusionOk="0">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a:gsLst>
                  <a:gs pos="0">
                    <a:schemeClr val="accent2"/>
                  </a:gs>
                  <a:gs pos="100000">
                    <a:srgbClr val="CDD8D0"/>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0" name="Google Shape;300;p26"/>
              <p:cNvSpPr/>
              <p:nvPr/>
            </p:nvSpPr>
            <p:spPr>
              <a:xfrm>
                <a:off x="7245350" y="5543550"/>
                <a:ext cx="579437" cy="104775"/>
              </a:xfrm>
              <a:custGeom>
                <a:avLst/>
                <a:gdLst/>
                <a:ahLst/>
                <a:cxnLst/>
                <a:rect l="l" t="t" r="r" b="b"/>
                <a:pathLst>
                  <a:path w="365" h="66" extrusionOk="0">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1" name="Google Shape;301;p26"/>
              <p:cNvSpPr/>
              <p:nvPr/>
            </p:nvSpPr>
            <p:spPr>
              <a:xfrm>
                <a:off x="7085012" y="5648325"/>
                <a:ext cx="104775" cy="76200"/>
              </a:xfrm>
              <a:custGeom>
                <a:avLst/>
                <a:gdLst/>
                <a:ahLst/>
                <a:cxnLst/>
                <a:rect l="l" t="t" r="r" b="b"/>
                <a:pathLst>
                  <a:path w="66" h="48" extrusionOk="0">
                    <a:moveTo>
                      <a:pt x="66" y="18"/>
                    </a:moveTo>
                    <a:lnTo>
                      <a:pt x="48" y="0"/>
                    </a:lnTo>
                    <a:lnTo>
                      <a:pt x="24" y="12"/>
                    </a:lnTo>
                    <a:lnTo>
                      <a:pt x="0" y="30"/>
                    </a:lnTo>
                    <a:lnTo>
                      <a:pt x="12" y="48"/>
                    </a:lnTo>
                    <a:lnTo>
                      <a:pt x="42" y="30"/>
                    </a:lnTo>
                    <a:lnTo>
                      <a:pt x="66" y="18"/>
                    </a:lnTo>
                    <a:lnTo>
                      <a:pt x="66" y="18"/>
                    </a:lnTo>
                    <a:close/>
                  </a:path>
                </a:pathLst>
              </a:cu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2" name="Google Shape;302;p26"/>
              <p:cNvSpPr/>
              <p:nvPr/>
            </p:nvSpPr>
            <p:spPr>
              <a:xfrm>
                <a:off x="7216775" y="5727700"/>
                <a:ext cx="822325" cy="506412"/>
              </a:xfrm>
              <a:prstGeom prst="ellipse">
                <a:avLst/>
              </a:prstGeom>
              <a:gradFill>
                <a:gsLst>
                  <a:gs pos="0">
                    <a:schemeClr val="accent2"/>
                  </a:gs>
                  <a:gs pos="100000">
                    <a:srgbClr val="C5D1C8"/>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3" name="Google Shape;303;p26"/>
              <p:cNvSpPr/>
              <p:nvPr/>
            </p:nvSpPr>
            <p:spPr>
              <a:xfrm>
                <a:off x="7267575" y="5762625"/>
                <a:ext cx="708025" cy="430212"/>
              </a:xfrm>
              <a:prstGeom prst="ellipse">
                <a:avLst/>
              </a:prstGeom>
              <a:gradFill>
                <a:gsLst>
                  <a:gs pos="0">
                    <a:srgbClr val="CDD8D0"/>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4" name="Google Shape;304;p26"/>
              <p:cNvSpPr/>
              <p:nvPr/>
            </p:nvSpPr>
            <p:spPr>
              <a:xfrm>
                <a:off x="7318375" y="5794375"/>
                <a:ext cx="612775" cy="369887"/>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5" name="Google Shape;305;p26"/>
              <p:cNvSpPr/>
              <p:nvPr/>
            </p:nvSpPr>
            <p:spPr>
              <a:xfrm>
                <a:off x="7388225" y="5838825"/>
                <a:ext cx="473075" cy="280987"/>
              </a:xfrm>
              <a:prstGeom prst="ellipse">
                <a:avLst/>
              </a:prstGeom>
              <a:gradFill>
                <a:gsLst>
                  <a:gs pos="0">
                    <a:srgbClr val="C5D1C8"/>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6" name="Google Shape;306;p26"/>
              <p:cNvSpPr/>
              <p:nvPr/>
            </p:nvSpPr>
            <p:spPr>
              <a:xfrm>
                <a:off x="7445375" y="5870575"/>
                <a:ext cx="352425" cy="220662"/>
              </a:xfrm>
              <a:prstGeom prst="ellipse">
                <a:avLst/>
              </a:prstGeom>
              <a:gradFill>
                <a:gsLst>
                  <a:gs pos="0">
                    <a:schemeClr val="accent2"/>
                  </a:gs>
                  <a:gs pos="100000">
                    <a:srgbClr val="C5D1C8"/>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7" name="Google Shape;307;p26"/>
              <p:cNvSpPr/>
              <p:nvPr/>
            </p:nvSpPr>
            <p:spPr>
              <a:xfrm>
                <a:off x="7521575" y="5918200"/>
                <a:ext cx="200025" cy="128587"/>
              </a:xfrm>
              <a:prstGeom prst="ellipse">
                <a:avLst/>
              </a:prstGeom>
              <a:gradFill>
                <a:gsLst>
                  <a:gs pos="0">
                    <a:srgbClr val="C8D3CB"/>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308" name="Google Shape;308;p26"/>
            <p:cNvGrpSpPr/>
            <p:nvPr/>
          </p:nvGrpSpPr>
          <p:grpSpPr>
            <a:xfrm>
              <a:off x="8382000" y="4800600"/>
              <a:ext cx="674687" cy="409575"/>
              <a:chOff x="8382000" y="4800600"/>
              <a:chExt cx="674687" cy="409575"/>
            </a:xfrm>
          </p:grpSpPr>
          <p:sp>
            <p:nvSpPr>
              <p:cNvPr id="309" name="Google Shape;309;p26"/>
              <p:cNvSpPr/>
              <p:nvPr/>
            </p:nvSpPr>
            <p:spPr>
              <a:xfrm>
                <a:off x="8382000" y="5057775"/>
                <a:ext cx="608012" cy="152400"/>
              </a:xfrm>
              <a:custGeom>
                <a:avLst/>
                <a:gdLst/>
                <a:ahLst/>
                <a:cxnLst/>
                <a:rect l="l" t="t" r="r" b="b"/>
                <a:pathLst>
                  <a:path w="382" h="96" extrusionOk="0">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0" name="Google Shape;310;p26"/>
              <p:cNvSpPr/>
              <p:nvPr/>
            </p:nvSpPr>
            <p:spPr>
              <a:xfrm>
                <a:off x="8437562" y="4800600"/>
                <a:ext cx="409575" cy="85725"/>
              </a:xfrm>
              <a:custGeom>
                <a:avLst/>
                <a:gdLst/>
                <a:ahLst/>
                <a:cxnLst/>
                <a:rect l="l" t="t" r="r" b="b"/>
                <a:pathLst>
                  <a:path w="258" h="54" extrusionOk="0">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1" name="Google Shape;311;p26"/>
              <p:cNvSpPr/>
              <p:nvPr/>
            </p:nvSpPr>
            <p:spPr>
              <a:xfrm>
                <a:off x="8961437" y="4867275"/>
                <a:ext cx="95250" cy="247650"/>
              </a:xfrm>
              <a:custGeom>
                <a:avLst/>
                <a:gdLst/>
                <a:ahLst/>
                <a:cxnLst/>
                <a:rect l="l" t="t" r="r" b="b"/>
                <a:pathLst>
                  <a:path w="60" h="156" extrusionOk="0">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2" name="Google Shape;312;p26"/>
              <p:cNvSpPr/>
              <p:nvPr/>
            </p:nvSpPr>
            <p:spPr>
              <a:xfrm>
                <a:off x="8532812" y="5153025"/>
                <a:ext cx="304800" cy="28575"/>
              </a:xfrm>
              <a:custGeom>
                <a:avLst/>
                <a:gdLst/>
                <a:ahLst/>
                <a:cxnLst/>
                <a:rect l="l" t="t" r="r" b="b"/>
                <a:pathLst>
                  <a:path w="192" h="18" extrusionOk="0">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3" name="Google Shape;313;p26"/>
              <p:cNvSpPr/>
              <p:nvPr/>
            </p:nvSpPr>
            <p:spPr>
              <a:xfrm>
                <a:off x="8420100" y="4829175"/>
                <a:ext cx="255587" cy="295275"/>
              </a:xfrm>
              <a:custGeom>
                <a:avLst/>
                <a:gdLst/>
                <a:ahLst/>
                <a:cxnLst/>
                <a:rect l="l" t="t" r="r" b="b"/>
                <a:pathLst>
                  <a:path w="161" h="186" extrusionOk="0">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4" name="Google Shape;314;p26"/>
              <p:cNvSpPr/>
              <p:nvPr/>
            </p:nvSpPr>
            <p:spPr>
              <a:xfrm>
                <a:off x="8713787" y="4829175"/>
                <a:ext cx="295275" cy="333375"/>
              </a:xfrm>
              <a:custGeom>
                <a:avLst/>
                <a:gdLst/>
                <a:ahLst/>
                <a:cxnLst/>
                <a:rect l="l" t="t" r="r" b="b"/>
                <a:pathLst>
                  <a:path w="185" h="210" extrusionOk="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5" name="Google Shape;315;p26"/>
              <p:cNvSpPr/>
              <p:nvPr/>
            </p:nvSpPr>
            <p:spPr>
              <a:xfrm>
                <a:off x="8485187" y="4854575"/>
                <a:ext cx="474662" cy="295275"/>
              </a:xfrm>
              <a:custGeom>
                <a:avLst/>
                <a:gdLst/>
                <a:ahLst/>
                <a:cxnLst/>
                <a:rect l="l" t="t" r="r" b="b"/>
                <a:pathLst>
                  <a:path w="299" h="186" extrusionOk="0">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16" name="Google Shape;316;p26"/>
              <p:cNvGrpSpPr/>
              <p:nvPr/>
            </p:nvGrpSpPr>
            <p:grpSpPr>
              <a:xfrm>
                <a:off x="8542337" y="4897437"/>
                <a:ext cx="360362" cy="209550"/>
                <a:chOff x="8542337" y="4897437"/>
                <a:chExt cx="360362" cy="209550"/>
              </a:xfrm>
            </p:grpSpPr>
            <p:sp>
              <p:nvSpPr>
                <p:cNvPr id="317" name="Google Shape;317;p26"/>
                <p:cNvSpPr/>
                <p:nvPr/>
              </p:nvSpPr>
              <p:spPr>
                <a:xfrm>
                  <a:off x="8542337" y="4897437"/>
                  <a:ext cx="360362" cy="209550"/>
                </a:xfrm>
                <a:prstGeom prst="ellipse">
                  <a:avLst/>
                </a:pr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8" name="Google Shape;318;p26"/>
                <p:cNvSpPr/>
                <p:nvPr/>
              </p:nvSpPr>
              <p:spPr>
                <a:xfrm>
                  <a:off x="8577262" y="4919662"/>
                  <a:ext cx="288925" cy="161925"/>
                </a:xfrm>
                <a:prstGeom prst="ellipse">
                  <a:avLst/>
                </a:pr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9" name="Google Shape;319;p26"/>
                <p:cNvSpPr/>
                <p:nvPr/>
              </p:nvSpPr>
              <p:spPr>
                <a:xfrm>
                  <a:off x="8621712" y="4935537"/>
                  <a:ext cx="198437" cy="130175"/>
                </a:xfrm>
                <a:prstGeom prst="ellipse">
                  <a:avLst/>
                </a:prstGeom>
                <a:gradFill>
                  <a:gsLst>
                    <a:gs pos="0">
                      <a:schemeClr val="lt1"/>
                    </a:gs>
                    <a:gs pos="100000">
                      <a:schemeClr val="accent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0" name="Google Shape;320;p26"/>
                <p:cNvSpPr/>
                <p:nvPr/>
              </p:nvSpPr>
              <p:spPr>
                <a:xfrm>
                  <a:off x="8664575" y="4960937"/>
                  <a:ext cx="115887" cy="74612"/>
                </a:xfrm>
                <a:prstGeom prst="ellipse">
                  <a:avLst/>
                </a:prstGeom>
                <a:gradFill>
                  <a:gsLst>
                    <a:gs pos="0">
                      <a:schemeClr val="accen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grpSp>
      <p:sp>
        <p:nvSpPr>
          <p:cNvPr id="321" name="Google Shape;321;p26"/>
          <p:cNvSpPr txBox="1">
            <a:spLocks noGrp="1"/>
          </p:cNvSpPr>
          <p:nvPr>
            <p:ph type="title"/>
          </p:nvPr>
        </p:nvSpPr>
        <p:spPr>
          <a:xfrm>
            <a:off x="457200" y="208359"/>
            <a:ext cx="8229600" cy="854869"/>
          </a:xfrm>
          <a:prstGeom prst="rect">
            <a:avLst/>
          </a:prstGeom>
          <a:noFill/>
          <a:ln>
            <a:noFill/>
          </a:ln>
        </p:spPr>
        <p:txBody>
          <a:bodyPr spcFirstLastPara="1" wrap="square" lIns="91425" tIns="45700" rIns="91425" bIns="45700" anchor="ctr" anchorCtr="1"/>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22" name="Google Shape;322;p26"/>
          <p:cNvSpPr txBox="1">
            <a:spLocks noGrp="1"/>
          </p:cNvSpPr>
          <p:nvPr>
            <p:ph type="body" idx="1"/>
          </p:nvPr>
        </p:nvSpPr>
        <p:spPr>
          <a:xfrm>
            <a:off x="457200" y="1200150"/>
            <a:ext cx="8229600" cy="3394471"/>
          </a:xfrm>
          <a:prstGeom prst="rect">
            <a:avLst/>
          </a:prstGeom>
          <a:noFill/>
          <a:ln>
            <a:noFill/>
          </a:ln>
        </p:spPr>
        <p:txBody>
          <a:bodyPr spcFirstLastPara="1" wrap="square" lIns="91425" tIns="45700" rIns="91425" bIns="45700" anchor="t" anchorCtr="0"/>
          <a:lstStyle>
            <a:lvl1pPr marL="457200" marR="0" lvl="0" indent="-391160" algn="l" rtl="0">
              <a:lnSpc>
                <a:spcPct val="100000"/>
              </a:lnSpc>
              <a:spcBef>
                <a:spcPts val="640"/>
              </a:spcBef>
              <a:spcAft>
                <a:spcPts val="0"/>
              </a:spcAft>
              <a:buClr>
                <a:schemeClr val="hlink"/>
              </a:buClr>
              <a:buSzPts val="2560"/>
              <a:buFont typeface="Noto Sans Symbols"/>
              <a:buChar char="➢"/>
              <a:defRPr sz="3200" b="0" i="0" u="none" strike="noStrike" cap="none">
                <a:solidFill>
                  <a:schemeClr val="dk1"/>
                </a:solidFill>
                <a:latin typeface="Arial"/>
                <a:ea typeface="Arial"/>
                <a:cs typeface="Arial"/>
                <a:sym typeface="Arial"/>
              </a:defRPr>
            </a:lvl1pPr>
            <a:lvl2pPr marL="914400" marR="0" lvl="1" indent="-317500" algn="l" rtl="0">
              <a:lnSpc>
                <a:spcPct val="100000"/>
              </a:lnSpc>
              <a:spcBef>
                <a:spcPts val="560"/>
              </a:spcBef>
              <a:spcAft>
                <a:spcPts val="0"/>
              </a:spcAft>
              <a:buClr>
                <a:schemeClr val="dk2"/>
              </a:buClr>
              <a:buSzPts val="14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92100" algn="l" rtl="0">
              <a:lnSpc>
                <a:spcPct val="100000"/>
              </a:lnSpc>
              <a:spcBef>
                <a:spcPts val="400"/>
              </a:spcBef>
              <a:spcAft>
                <a:spcPts val="0"/>
              </a:spcAft>
              <a:buClr>
                <a:schemeClr val="folHlink"/>
              </a:buClr>
              <a:buSzPts val="1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hlink"/>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3" name="Google Shape;323;p26"/>
          <p:cNvSpPr txBox="1">
            <a:spLocks noGrp="1"/>
          </p:cNvSpPr>
          <p:nvPr>
            <p:ph type="dt" idx="10"/>
          </p:nvPr>
        </p:nvSpPr>
        <p:spPr>
          <a:xfrm>
            <a:off x="457200" y="4683919"/>
            <a:ext cx="2133600" cy="3571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4" name="Google Shape;324;p26"/>
          <p:cNvSpPr txBox="1">
            <a:spLocks noGrp="1"/>
          </p:cNvSpPr>
          <p:nvPr>
            <p:ph type="ftr" idx="11"/>
          </p:nvPr>
        </p:nvSpPr>
        <p:spPr>
          <a:xfrm>
            <a:off x="3124200" y="4683919"/>
            <a:ext cx="2895600" cy="357187"/>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5" name="Google Shape;325;p26"/>
          <p:cNvSpPr txBox="1">
            <a:spLocks noGrp="1"/>
          </p:cNvSpPr>
          <p:nvPr>
            <p:ph type="sldNum" idx="12"/>
          </p:nvPr>
        </p:nvSpPr>
        <p:spPr>
          <a:xfrm>
            <a:off x="6553200" y="4683919"/>
            <a:ext cx="2133600" cy="357187"/>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21"/>
                                        </p:tgtEl>
                                        <p:attrNameLst>
                                          <p:attrName>style.visibility</p:attrName>
                                        </p:attrNameLst>
                                      </p:cBhvr>
                                      <p:to>
                                        <p:strVal val="visible"/>
                                      </p:to>
                                    </p:set>
                                    <p:animEffect transition="in" filter="fade">
                                      <p:cBhvr>
                                        <p:cTn id="7" dur="1000"/>
                                        <p:tgtEl>
                                          <p:spTgt spid="3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2">
                                            <p:txEl>
                                              <p:pRg st="0" end="0"/>
                                            </p:txEl>
                                          </p:spTgt>
                                        </p:tgtEl>
                                        <p:attrNameLst>
                                          <p:attrName>style.visibility</p:attrName>
                                        </p:attrNameLst>
                                      </p:cBhvr>
                                      <p:to>
                                        <p:strVal val="visible"/>
                                      </p:to>
                                    </p:set>
                                    <p:animEffect transition="in" filter="fade">
                                      <p:cBhvr>
                                        <p:cTn id="12" dur="500"/>
                                        <p:tgtEl>
                                          <p:spTgt spid="3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2">
                                            <p:txEl>
                                              <p:pRg st="1" end="1"/>
                                            </p:txEl>
                                          </p:spTgt>
                                        </p:tgtEl>
                                        <p:attrNameLst>
                                          <p:attrName>style.visibility</p:attrName>
                                        </p:attrNameLst>
                                      </p:cBhvr>
                                      <p:to>
                                        <p:strVal val="visible"/>
                                      </p:to>
                                    </p:set>
                                    <p:animEffect transition="in" filter="fade">
                                      <p:cBhvr>
                                        <p:cTn id="17" dur="500"/>
                                        <p:tgtEl>
                                          <p:spTgt spid="3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2">
                                            <p:txEl>
                                              <p:pRg st="2" end="2"/>
                                            </p:txEl>
                                          </p:spTgt>
                                        </p:tgtEl>
                                        <p:attrNameLst>
                                          <p:attrName>style.visibility</p:attrName>
                                        </p:attrNameLst>
                                      </p:cBhvr>
                                      <p:to>
                                        <p:strVal val="visible"/>
                                      </p:to>
                                    </p:set>
                                    <p:animEffect transition="in" filter="fade">
                                      <p:cBhvr>
                                        <p:cTn id="22" dur="500"/>
                                        <p:tgtEl>
                                          <p:spTgt spid="3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2">
                                            <p:txEl>
                                              <p:pRg st="3" end="3"/>
                                            </p:txEl>
                                          </p:spTgt>
                                        </p:tgtEl>
                                        <p:attrNameLst>
                                          <p:attrName>style.visibility</p:attrName>
                                        </p:attrNameLst>
                                      </p:cBhvr>
                                      <p:to>
                                        <p:strVal val="visible"/>
                                      </p:to>
                                    </p:set>
                                    <p:animEffect transition="in" filter="fade">
                                      <p:cBhvr>
                                        <p:cTn id="27" dur="500"/>
                                        <p:tgtEl>
                                          <p:spTgt spid="32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2">
                                            <p:txEl>
                                              <p:pRg st="4" end="4"/>
                                            </p:txEl>
                                          </p:spTgt>
                                        </p:tgtEl>
                                        <p:attrNameLst>
                                          <p:attrName>style.visibility</p:attrName>
                                        </p:attrNameLst>
                                      </p:cBhvr>
                                      <p:to>
                                        <p:strVal val="visible"/>
                                      </p:to>
                                    </p:set>
                                    <p:animEffect transition="in" filter="fade">
                                      <p:cBhvr>
                                        <p:cTn id="32" dur="500"/>
                                        <p:tgtEl>
                                          <p:spTgt spid="32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22">
                                            <p:txEl>
                                              <p:pRg st="5" end="5"/>
                                            </p:txEl>
                                          </p:spTgt>
                                        </p:tgtEl>
                                        <p:attrNameLst>
                                          <p:attrName>style.visibility</p:attrName>
                                        </p:attrNameLst>
                                      </p:cBhvr>
                                      <p:to>
                                        <p:strVal val="visible"/>
                                      </p:to>
                                    </p:set>
                                    <p:animEffect transition="in" filter="fade">
                                      <p:cBhvr>
                                        <p:cTn id="37" dur="500"/>
                                        <p:tgtEl>
                                          <p:spTgt spid="32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22">
                                            <p:txEl>
                                              <p:pRg st="6" end="6"/>
                                            </p:txEl>
                                          </p:spTgt>
                                        </p:tgtEl>
                                        <p:attrNameLst>
                                          <p:attrName>style.visibility</p:attrName>
                                        </p:attrNameLst>
                                      </p:cBhvr>
                                      <p:to>
                                        <p:strVal val="visible"/>
                                      </p:to>
                                    </p:set>
                                    <p:animEffect transition="in" filter="fade">
                                      <p:cBhvr>
                                        <p:cTn id="42" dur="500"/>
                                        <p:tgtEl>
                                          <p:spTgt spid="32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22">
                                            <p:txEl>
                                              <p:pRg st="7" end="7"/>
                                            </p:txEl>
                                          </p:spTgt>
                                        </p:tgtEl>
                                        <p:attrNameLst>
                                          <p:attrName>style.visibility</p:attrName>
                                        </p:attrNameLst>
                                      </p:cBhvr>
                                      <p:to>
                                        <p:strVal val="visible"/>
                                      </p:to>
                                    </p:set>
                                    <p:animEffect transition="in" filter="fade">
                                      <p:cBhvr>
                                        <p:cTn id="47" dur="500"/>
                                        <p:tgtEl>
                                          <p:spTgt spid="32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22">
                                            <p:txEl>
                                              <p:pRg st="8" end="8"/>
                                            </p:txEl>
                                          </p:spTgt>
                                        </p:tgtEl>
                                        <p:attrNameLst>
                                          <p:attrName>style.visibility</p:attrName>
                                        </p:attrNameLst>
                                      </p:cBhvr>
                                      <p:to>
                                        <p:strVal val="visible"/>
                                      </p:to>
                                    </p:set>
                                    <p:animEffect transition="in" filter="fade">
                                      <p:cBhvr>
                                        <p:cTn id="52" dur="500"/>
                                        <p:tgtEl>
                                          <p:spTgt spid="3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6"/>
        <p:cNvGrpSpPr/>
        <p:nvPr/>
      </p:nvGrpSpPr>
      <p:grpSpPr>
        <a:xfrm>
          <a:off x="0" y="0"/>
          <a:ext cx="0" cy="0"/>
          <a:chOff x="0" y="0"/>
          <a:chExt cx="0" cy="0"/>
        </a:xfrm>
      </p:grpSpPr>
      <p:grpSp>
        <p:nvGrpSpPr>
          <p:cNvPr id="397" name="Google Shape;397;p28"/>
          <p:cNvGrpSpPr/>
          <p:nvPr/>
        </p:nvGrpSpPr>
        <p:grpSpPr>
          <a:xfrm>
            <a:off x="228600" y="171450"/>
            <a:ext cx="8686800" cy="4457700"/>
            <a:chOff x="228600" y="228600"/>
            <a:chExt cx="8686800" cy="5943600"/>
          </a:xfrm>
        </p:grpSpPr>
        <p:sp>
          <p:nvSpPr>
            <p:cNvPr id="398" name="Google Shape;398;p28"/>
            <p:cNvSpPr txBox="1"/>
            <p:nvPr/>
          </p:nvSpPr>
          <p:spPr>
            <a:xfrm>
              <a:off x="228600" y="228600"/>
              <a:ext cx="8686800" cy="5943600"/>
            </a:xfrm>
            <a:prstGeom prst="rect">
              <a:avLst/>
            </a:prstGeom>
            <a:solidFill>
              <a:schemeClr val="lt1"/>
            </a:solidFill>
            <a:ln w="44450"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9" name="Google Shape;399;p28"/>
            <p:cNvSpPr txBox="1"/>
            <p:nvPr/>
          </p:nvSpPr>
          <p:spPr>
            <a:xfrm>
              <a:off x="306387" y="306387"/>
              <a:ext cx="8529637" cy="5770562"/>
            </a:xfrm>
            <a:prstGeom prst="rect">
              <a:avLst/>
            </a:prstGeom>
            <a:solidFill>
              <a:schemeClr val="lt1"/>
            </a:solidFill>
            <a:ln w="9525"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400" name="Google Shape;400;p28"/>
            <p:cNvCxnSpPr/>
            <p:nvPr/>
          </p:nvCxnSpPr>
          <p:spPr>
            <a:xfrm>
              <a:off x="533400" y="1733550"/>
              <a:ext cx="8153400" cy="0"/>
            </a:xfrm>
            <a:prstGeom prst="straightConnector1">
              <a:avLst/>
            </a:prstGeom>
            <a:noFill/>
            <a:ln w="12700" cap="flat" cmpd="sng">
              <a:solidFill>
                <a:schemeClr val="accent2"/>
              </a:solidFill>
              <a:prstDash val="solid"/>
              <a:miter lim="800000"/>
              <a:headEnd type="none" w="med" len="med"/>
              <a:tailEnd type="none" w="med" len="med"/>
            </a:ln>
          </p:spPr>
        </p:cxnSp>
      </p:grpSp>
      <p:sp>
        <p:nvSpPr>
          <p:cNvPr id="401" name="Google Shape;401;p28"/>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02" name="Google Shape;402;p28"/>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03" name="Google Shape;403;p28"/>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04" name="Google Shape;404;p28"/>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05" name="Google Shape;405;p28"/>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1"/>
                                        </p:tgtEl>
                                        <p:attrNameLst>
                                          <p:attrName>style.visibility</p:attrName>
                                        </p:attrNameLst>
                                      </p:cBhvr>
                                      <p:to>
                                        <p:strVal val="visible"/>
                                      </p:to>
                                    </p:set>
                                    <p:animEffect transition="in" filter="fade">
                                      <p:cBhvr>
                                        <p:cTn id="7" dur="800"/>
                                        <p:tgtEl>
                                          <p:spTgt spid="4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2">
                                            <p:txEl>
                                              <p:pRg st="0" end="0"/>
                                            </p:txEl>
                                          </p:spTgt>
                                        </p:tgtEl>
                                        <p:attrNameLst>
                                          <p:attrName>style.visibility</p:attrName>
                                        </p:attrNameLst>
                                      </p:cBhvr>
                                      <p:to>
                                        <p:strVal val="visible"/>
                                      </p:to>
                                    </p:set>
                                    <p:animEffect transition="in" filter="fade">
                                      <p:cBhvr>
                                        <p:cTn id="12" dur="1000"/>
                                        <p:tgtEl>
                                          <p:spTgt spid="4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2">
                                            <p:txEl>
                                              <p:pRg st="1" end="1"/>
                                            </p:txEl>
                                          </p:spTgt>
                                        </p:tgtEl>
                                        <p:attrNameLst>
                                          <p:attrName>style.visibility</p:attrName>
                                        </p:attrNameLst>
                                      </p:cBhvr>
                                      <p:to>
                                        <p:strVal val="visible"/>
                                      </p:to>
                                    </p:set>
                                    <p:animEffect transition="in" filter="fade">
                                      <p:cBhvr>
                                        <p:cTn id="17" dur="1000"/>
                                        <p:tgtEl>
                                          <p:spTgt spid="4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2">
                                            <p:txEl>
                                              <p:pRg st="2" end="2"/>
                                            </p:txEl>
                                          </p:spTgt>
                                        </p:tgtEl>
                                        <p:attrNameLst>
                                          <p:attrName>style.visibility</p:attrName>
                                        </p:attrNameLst>
                                      </p:cBhvr>
                                      <p:to>
                                        <p:strVal val="visible"/>
                                      </p:to>
                                    </p:set>
                                    <p:animEffect transition="in" filter="fade">
                                      <p:cBhvr>
                                        <p:cTn id="22" dur="1000"/>
                                        <p:tgtEl>
                                          <p:spTgt spid="40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2">
                                            <p:txEl>
                                              <p:pRg st="3" end="3"/>
                                            </p:txEl>
                                          </p:spTgt>
                                        </p:tgtEl>
                                        <p:attrNameLst>
                                          <p:attrName>style.visibility</p:attrName>
                                        </p:attrNameLst>
                                      </p:cBhvr>
                                      <p:to>
                                        <p:strVal val="visible"/>
                                      </p:to>
                                    </p:set>
                                    <p:animEffect transition="in" filter="fade">
                                      <p:cBhvr>
                                        <p:cTn id="27" dur="1000"/>
                                        <p:tgtEl>
                                          <p:spTgt spid="40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2">
                                            <p:txEl>
                                              <p:pRg st="4" end="4"/>
                                            </p:txEl>
                                          </p:spTgt>
                                        </p:tgtEl>
                                        <p:attrNameLst>
                                          <p:attrName>style.visibility</p:attrName>
                                        </p:attrNameLst>
                                      </p:cBhvr>
                                      <p:to>
                                        <p:strVal val="visible"/>
                                      </p:to>
                                    </p:set>
                                    <p:animEffect transition="in" filter="fade">
                                      <p:cBhvr>
                                        <p:cTn id="32" dur="1000"/>
                                        <p:tgtEl>
                                          <p:spTgt spid="40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2">
                                            <p:txEl>
                                              <p:pRg st="5" end="5"/>
                                            </p:txEl>
                                          </p:spTgt>
                                        </p:tgtEl>
                                        <p:attrNameLst>
                                          <p:attrName>style.visibility</p:attrName>
                                        </p:attrNameLst>
                                      </p:cBhvr>
                                      <p:to>
                                        <p:strVal val="visible"/>
                                      </p:to>
                                    </p:set>
                                    <p:animEffect transition="in" filter="fade">
                                      <p:cBhvr>
                                        <p:cTn id="37" dur="1000"/>
                                        <p:tgtEl>
                                          <p:spTgt spid="40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02">
                                            <p:txEl>
                                              <p:pRg st="6" end="6"/>
                                            </p:txEl>
                                          </p:spTgt>
                                        </p:tgtEl>
                                        <p:attrNameLst>
                                          <p:attrName>style.visibility</p:attrName>
                                        </p:attrNameLst>
                                      </p:cBhvr>
                                      <p:to>
                                        <p:strVal val="visible"/>
                                      </p:to>
                                    </p:set>
                                    <p:animEffect transition="in" filter="fade">
                                      <p:cBhvr>
                                        <p:cTn id="42" dur="1000"/>
                                        <p:tgtEl>
                                          <p:spTgt spid="40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02">
                                            <p:txEl>
                                              <p:pRg st="7" end="7"/>
                                            </p:txEl>
                                          </p:spTgt>
                                        </p:tgtEl>
                                        <p:attrNameLst>
                                          <p:attrName>style.visibility</p:attrName>
                                        </p:attrNameLst>
                                      </p:cBhvr>
                                      <p:to>
                                        <p:strVal val="visible"/>
                                      </p:to>
                                    </p:set>
                                    <p:animEffect transition="in" filter="fade">
                                      <p:cBhvr>
                                        <p:cTn id="47" dur="1000"/>
                                        <p:tgtEl>
                                          <p:spTgt spid="40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02">
                                            <p:txEl>
                                              <p:pRg st="8" end="8"/>
                                            </p:txEl>
                                          </p:spTgt>
                                        </p:tgtEl>
                                        <p:attrNameLst>
                                          <p:attrName>style.visibility</p:attrName>
                                        </p:attrNameLst>
                                      </p:cBhvr>
                                      <p:to>
                                        <p:strVal val="visible"/>
                                      </p:to>
                                    </p:set>
                                    <p:animEffect transition="in" filter="fade">
                                      <p:cBhvr>
                                        <p:cTn id="52" dur="1000"/>
                                        <p:tgtEl>
                                          <p:spTgt spid="40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2"/>
        <p:cNvGrpSpPr/>
        <p:nvPr/>
      </p:nvGrpSpPr>
      <p:grpSpPr>
        <a:xfrm>
          <a:off x="0" y="0"/>
          <a:ext cx="0" cy="0"/>
          <a:chOff x="0" y="0"/>
          <a:chExt cx="0" cy="0"/>
        </a:xfrm>
      </p:grpSpPr>
      <p:grpSp>
        <p:nvGrpSpPr>
          <p:cNvPr id="413" name="Google Shape;413;p30"/>
          <p:cNvGrpSpPr/>
          <p:nvPr/>
        </p:nvGrpSpPr>
        <p:grpSpPr>
          <a:xfrm>
            <a:off x="228600" y="171450"/>
            <a:ext cx="8686800" cy="4457700"/>
            <a:chOff x="228600" y="228600"/>
            <a:chExt cx="8686800" cy="5943600"/>
          </a:xfrm>
        </p:grpSpPr>
        <p:sp>
          <p:nvSpPr>
            <p:cNvPr id="414" name="Google Shape;414;p30"/>
            <p:cNvSpPr txBox="1"/>
            <p:nvPr/>
          </p:nvSpPr>
          <p:spPr>
            <a:xfrm>
              <a:off x="228600" y="228600"/>
              <a:ext cx="8686800" cy="5943600"/>
            </a:xfrm>
            <a:prstGeom prst="rect">
              <a:avLst/>
            </a:prstGeom>
            <a:solidFill>
              <a:schemeClr val="lt1"/>
            </a:solidFill>
            <a:ln w="44450"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5" name="Google Shape;415;p30"/>
            <p:cNvSpPr txBox="1"/>
            <p:nvPr/>
          </p:nvSpPr>
          <p:spPr>
            <a:xfrm>
              <a:off x="306387" y="306387"/>
              <a:ext cx="8529637" cy="5770562"/>
            </a:xfrm>
            <a:prstGeom prst="rect">
              <a:avLst/>
            </a:prstGeom>
            <a:solidFill>
              <a:schemeClr val="lt1"/>
            </a:solidFill>
            <a:ln w="9525" cap="flat" cmpd="sng">
              <a:solidFill>
                <a:schemeClr val="fo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416" name="Google Shape;416;p30"/>
            <p:cNvCxnSpPr/>
            <p:nvPr/>
          </p:nvCxnSpPr>
          <p:spPr>
            <a:xfrm>
              <a:off x="533400" y="1733550"/>
              <a:ext cx="8153400" cy="0"/>
            </a:xfrm>
            <a:prstGeom prst="straightConnector1">
              <a:avLst/>
            </a:prstGeom>
            <a:noFill/>
            <a:ln w="12700" cap="flat" cmpd="sng">
              <a:solidFill>
                <a:schemeClr val="accent2"/>
              </a:solidFill>
              <a:prstDash val="solid"/>
              <a:miter lim="800000"/>
              <a:headEnd type="none" w="med" len="med"/>
              <a:tailEnd type="none" w="med" len="med"/>
            </a:ln>
          </p:spPr>
        </p:cxnSp>
      </p:grpSp>
      <p:sp>
        <p:nvSpPr>
          <p:cNvPr id="417" name="Google Shape;417;p30"/>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lstStyle>
            <a:lvl1pPr marR="0" lvl="0"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8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418" name="Google Shape;418;p30"/>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lstStyle>
            <a:lvl1pPr marL="457200" marR="0" lvl="0" indent="-376237" algn="l" rtl="0">
              <a:lnSpc>
                <a:spcPct val="100000"/>
              </a:lnSpc>
              <a:spcBef>
                <a:spcPts val="620"/>
              </a:spcBef>
              <a:spcAft>
                <a:spcPts val="0"/>
              </a:spcAft>
              <a:buClr>
                <a:schemeClr val="accent2"/>
              </a:buClr>
              <a:buSzPts val="2325"/>
              <a:buFont typeface="Noto Sans Symbols"/>
              <a:buChar char="■"/>
              <a:defRPr sz="3100" b="0" i="0" u="none" strike="noStrike" cap="none">
                <a:solidFill>
                  <a:schemeClr val="dk1"/>
                </a:solidFill>
                <a:latin typeface="Arial"/>
                <a:ea typeface="Arial"/>
                <a:cs typeface="Arial"/>
                <a:sym typeface="Arial"/>
              </a:defRPr>
            </a:lvl1pPr>
            <a:lvl2pPr marL="914400" marR="0" lvl="1" indent="-335915" algn="l" rtl="0">
              <a:lnSpc>
                <a:spcPct val="100000"/>
              </a:lnSpc>
              <a:spcBef>
                <a:spcPts val="520"/>
              </a:spcBef>
              <a:spcAft>
                <a:spcPts val="0"/>
              </a:spcAft>
              <a:buClr>
                <a:schemeClr val="accent1"/>
              </a:buClr>
              <a:buSzPts val="1690"/>
              <a:buFont typeface="Noto Sans Symbols"/>
              <a:buChar char="■"/>
              <a:defRPr sz="2600" b="0" i="0" u="none" strike="noStrike" cap="none">
                <a:solidFill>
                  <a:schemeClr val="dk1"/>
                </a:solidFill>
                <a:latin typeface="Arial"/>
                <a:ea typeface="Arial"/>
                <a:cs typeface="Arial"/>
                <a:sym typeface="Arial"/>
              </a:defRPr>
            </a:lvl2pPr>
            <a:lvl3pPr marL="1371600" marR="0" lvl="2" indent="-312419" algn="l" rtl="0">
              <a:lnSpc>
                <a:spcPct val="100000"/>
              </a:lnSpc>
              <a:spcBef>
                <a:spcPts val="480"/>
              </a:spcBef>
              <a:spcAft>
                <a:spcPts val="0"/>
              </a:spcAft>
              <a:buClr>
                <a:schemeClr va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5pPr>
            <a:lvl6pPr marL="2743200" marR="0" lvl="5"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6pPr>
            <a:lvl7pPr marL="3200400" marR="0" lvl="6"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7pPr>
            <a:lvl8pPr marL="3657600" marR="0" lvl="7"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8pPr>
            <a:lvl9pPr marL="4114800" marR="0" lvl="8" indent="-336550" algn="l" rtl="0">
              <a:lnSpc>
                <a:spcPct val="100000"/>
              </a:lnSpc>
              <a:spcBef>
                <a:spcPts val="400"/>
              </a:spcBef>
              <a:spcAft>
                <a:spcPts val="0"/>
              </a:spcAft>
              <a:buClr>
                <a:schemeClr val="dk1"/>
              </a:buClr>
              <a:buSzPts val="17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19" name="Google Shape;419;p30"/>
          <p:cNvSpPr txBox="1">
            <a:spLocks noGrp="1"/>
          </p:cNvSpPr>
          <p:nvPr>
            <p:ph type="dt" idx="10"/>
          </p:nvPr>
        </p:nvSpPr>
        <p:spPr>
          <a:xfrm>
            <a:off x="533400" y="4686300"/>
            <a:ext cx="2057400" cy="3429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0" name="Google Shape;420;p30"/>
          <p:cNvSpPr txBox="1">
            <a:spLocks noGrp="1"/>
          </p:cNvSpPr>
          <p:nvPr>
            <p:ph type="ftr" idx="11"/>
          </p:nvPr>
        </p:nvSpPr>
        <p:spPr>
          <a:xfrm>
            <a:off x="3238500" y="4686300"/>
            <a:ext cx="2895600" cy="342900"/>
          </a:xfrm>
          <a:prstGeom prst="rect">
            <a:avLst/>
          </a:prstGeom>
          <a:noFill/>
          <a:ln>
            <a:noFill/>
          </a:ln>
        </p:spPr>
        <p:txBody>
          <a:bodyPr spcFirstLastPara="1" wrap="square" lIns="91425" tIns="45700" rIns="91425" bIns="45700" anchor="b" anchorCtr="0"/>
          <a:lstStyle>
            <a:lvl1pPr marR="0" lvl="0" algn="ctr" rtl="0">
              <a:lnSpc>
                <a:spcPct val="100000"/>
              </a:lnSpc>
              <a:spcBef>
                <a:spcPts val="0"/>
              </a:spcBef>
              <a:spcAft>
                <a:spcPts val="0"/>
              </a:spcAft>
              <a:buSzPts val="1400"/>
              <a:buNone/>
              <a:defRPr sz="1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1" name="Google Shape;421;p30"/>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000"/>
              <a:buFont typeface="Arial"/>
              <a:buNone/>
              <a:defRPr sz="1000" b="0" i="0" u="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17"/>
                                        </p:tgtEl>
                                        <p:attrNameLst>
                                          <p:attrName>style.visibility</p:attrName>
                                        </p:attrNameLst>
                                      </p:cBhvr>
                                      <p:to>
                                        <p:strVal val="visible"/>
                                      </p:to>
                                    </p:set>
                                    <p:animEffect transition="in" filter="fade">
                                      <p:cBhvr>
                                        <p:cTn id="7" dur="800"/>
                                        <p:tgtEl>
                                          <p:spTgt spid="4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8">
                                            <p:txEl>
                                              <p:pRg st="0" end="0"/>
                                            </p:txEl>
                                          </p:spTgt>
                                        </p:tgtEl>
                                        <p:attrNameLst>
                                          <p:attrName>style.visibility</p:attrName>
                                        </p:attrNameLst>
                                      </p:cBhvr>
                                      <p:to>
                                        <p:strVal val="visible"/>
                                      </p:to>
                                    </p:set>
                                    <p:animEffect transition="in" filter="fade">
                                      <p:cBhvr>
                                        <p:cTn id="12" dur="1000"/>
                                        <p:tgtEl>
                                          <p:spTgt spid="4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8">
                                            <p:txEl>
                                              <p:pRg st="1" end="1"/>
                                            </p:txEl>
                                          </p:spTgt>
                                        </p:tgtEl>
                                        <p:attrNameLst>
                                          <p:attrName>style.visibility</p:attrName>
                                        </p:attrNameLst>
                                      </p:cBhvr>
                                      <p:to>
                                        <p:strVal val="visible"/>
                                      </p:to>
                                    </p:set>
                                    <p:animEffect transition="in" filter="fade">
                                      <p:cBhvr>
                                        <p:cTn id="17" dur="1000"/>
                                        <p:tgtEl>
                                          <p:spTgt spid="4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8">
                                            <p:txEl>
                                              <p:pRg st="2" end="2"/>
                                            </p:txEl>
                                          </p:spTgt>
                                        </p:tgtEl>
                                        <p:attrNameLst>
                                          <p:attrName>style.visibility</p:attrName>
                                        </p:attrNameLst>
                                      </p:cBhvr>
                                      <p:to>
                                        <p:strVal val="visible"/>
                                      </p:to>
                                    </p:set>
                                    <p:animEffect transition="in" filter="fade">
                                      <p:cBhvr>
                                        <p:cTn id="22" dur="1000"/>
                                        <p:tgtEl>
                                          <p:spTgt spid="41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18">
                                            <p:txEl>
                                              <p:pRg st="3" end="3"/>
                                            </p:txEl>
                                          </p:spTgt>
                                        </p:tgtEl>
                                        <p:attrNameLst>
                                          <p:attrName>style.visibility</p:attrName>
                                        </p:attrNameLst>
                                      </p:cBhvr>
                                      <p:to>
                                        <p:strVal val="visible"/>
                                      </p:to>
                                    </p:set>
                                    <p:animEffect transition="in" filter="fade">
                                      <p:cBhvr>
                                        <p:cTn id="27" dur="1000"/>
                                        <p:tgtEl>
                                          <p:spTgt spid="41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18">
                                            <p:txEl>
                                              <p:pRg st="4" end="4"/>
                                            </p:txEl>
                                          </p:spTgt>
                                        </p:tgtEl>
                                        <p:attrNameLst>
                                          <p:attrName>style.visibility</p:attrName>
                                        </p:attrNameLst>
                                      </p:cBhvr>
                                      <p:to>
                                        <p:strVal val="visible"/>
                                      </p:to>
                                    </p:set>
                                    <p:animEffect transition="in" filter="fade">
                                      <p:cBhvr>
                                        <p:cTn id="32" dur="1000"/>
                                        <p:tgtEl>
                                          <p:spTgt spid="41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18">
                                            <p:txEl>
                                              <p:pRg st="5" end="5"/>
                                            </p:txEl>
                                          </p:spTgt>
                                        </p:tgtEl>
                                        <p:attrNameLst>
                                          <p:attrName>style.visibility</p:attrName>
                                        </p:attrNameLst>
                                      </p:cBhvr>
                                      <p:to>
                                        <p:strVal val="visible"/>
                                      </p:to>
                                    </p:set>
                                    <p:animEffect transition="in" filter="fade">
                                      <p:cBhvr>
                                        <p:cTn id="37" dur="1000"/>
                                        <p:tgtEl>
                                          <p:spTgt spid="41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18">
                                            <p:txEl>
                                              <p:pRg st="6" end="6"/>
                                            </p:txEl>
                                          </p:spTgt>
                                        </p:tgtEl>
                                        <p:attrNameLst>
                                          <p:attrName>style.visibility</p:attrName>
                                        </p:attrNameLst>
                                      </p:cBhvr>
                                      <p:to>
                                        <p:strVal val="visible"/>
                                      </p:to>
                                    </p:set>
                                    <p:animEffect transition="in" filter="fade">
                                      <p:cBhvr>
                                        <p:cTn id="42" dur="1000"/>
                                        <p:tgtEl>
                                          <p:spTgt spid="41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8">
                                            <p:txEl>
                                              <p:pRg st="7" end="7"/>
                                            </p:txEl>
                                          </p:spTgt>
                                        </p:tgtEl>
                                        <p:attrNameLst>
                                          <p:attrName>style.visibility</p:attrName>
                                        </p:attrNameLst>
                                      </p:cBhvr>
                                      <p:to>
                                        <p:strVal val="visible"/>
                                      </p:to>
                                    </p:set>
                                    <p:animEffect transition="in" filter="fade">
                                      <p:cBhvr>
                                        <p:cTn id="47" dur="1000"/>
                                        <p:tgtEl>
                                          <p:spTgt spid="418">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18">
                                            <p:txEl>
                                              <p:pRg st="8" end="8"/>
                                            </p:txEl>
                                          </p:spTgt>
                                        </p:tgtEl>
                                        <p:attrNameLst>
                                          <p:attrName>style.visibility</p:attrName>
                                        </p:attrNameLst>
                                      </p:cBhvr>
                                      <p:to>
                                        <p:strVal val="visible"/>
                                      </p:to>
                                    </p:set>
                                    <p:animEffect transition="in" filter="fade">
                                      <p:cBhvr>
                                        <p:cTn id="52" dur="1000"/>
                                        <p:tgtEl>
                                          <p:spTgt spid="4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jU4oA3kkAWU" TargetMode="External"/><Relationship Id="rId2" Type="http://schemas.openxmlformats.org/officeDocument/2006/relationships/notesSlide" Target="../notesSlides/notesSlide15.xml"/><Relationship Id="rId1" Type="http://schemas.openxmlformats.org/officeDocument/2006/relationships/slideLayout" Target="../slideLayouts/slideLayout16.xm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5400000" scaled="0"/>
        </a:gradFill>
        <a:effectLst/>
      </p:bgPr>
    </p:bg>
    <p:spTree>
      <p:nvGrpSpPr>
        <p:cNvPr id="1" name="Shape 573"/>
        <p:cNvGrpSpPr/>
        <p:nvPr/>
      </p:nvGrpSpPr>
      <p:grpSpPr>
        <a:xfrm>
          <a:off x="0" y="0"/>
          <a:ext cx="0" cy="0"/>
          <a:chOff x="0" y="0"/>
          <a:chExt cx="0" cy="0"/>
        </a:xfrm>
      </p:grpSpPr>
      <p:sp>
        <p:nvSpPr>
          <p:cNvPr id="574" name="Google Shape;574;p55"/>
          <p:cNvSpPr txBox="1">
            <a:spLocks noGrp="1"/>
          </p:cNvSpPr>
          <p:nvPr>
            <p:ph type="ctrTitle"/>
          </p:nvPr>
        </p:nvSpPr>
        <p:spPr>
          <a:xfrm>
            <a:off x="685800" y="1371600"/>
            <a:ext cx="7772400" cy="1302544"/>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7200"/>
              <a:buFont typeface="Times New Roman"/>
              <a:buNone/>
            </a:pPr>
            <a:r>
              <a:rPr lang="en" sz="7200" b="1" i="0" u="none" strike="noStrike" cap="none">
                <a:solidFill>
                  <a:schemeClr val="dk2"/>
                </a:solidFill>
                <a:latin typeface="Times New Roman"/>
                <a:ea typeface="Times New Roman"/>
                <a:cs typeface="Times New Roman"/>
                <a:sym typeface="Times New Roman"/>
              </a:rPr>
              <a:t>Scientific Method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7"/>
        <p:cNvGrpSpPr/>
        <p:nvPr/>
      </p:nvGrpSpPr>
      <p:grpSpPr>
        <a:xfrm>
          <a:off x="0" y="0"/>
          <a:ext cx="0" cy="0"/>
          <a:chOff x="0" y="0"/>
          <a:chExt cx="0" cy="0"/>
        </a:xfrm>
      </p:grpSpPr>
      <p:sp>
        <p:nvSpPr>
          <p:cNvPr id="628" name="Google Shape;628;p64"/>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noAutofit/>
          </a:bodyPr>
          <a:lstStyle/>
          <a:p>
            <a:pPr marL="0" marR="0" lvl="0" indent="0" algn="ctr" rtl="0">
              <a:lnSpc>
                <a:spcPct val="80000"/>
              </a:lnSpc>
              <a:spcBef>
                <a:spcPts val="0"/>
              </a:spcBef>
              <a:spcAft>
                <a:spcPts val="0"/>
              </a:spcAft>
              <a:buClr>
                <a:schemeClr val="dk2"/>
              </a:buClr>
              <a:buSzPts val="7200"/>
              <a:buFont typeface="Times New Roman"/>
              <a:buNone/>
            </a:pPr>
            <a:r>
              <a:rPr lang="en" sz="7200" b="0" i="0" u="none" strike="noStrike" cap="none">
                <a:solidFill>
                  <a:schemeClr val="dk2"/>
                </a:solidFill>
                <a:latin typeface="Times New Roman"/>
                <a:ea typeface="Times New Roman"/>
                <a:cs typeface="Times New Roman"/>
                <a:sym typeface="Times New Roman"/>
              </a:rPr>
              <a:t>Create </a:t>
            </a:r>
            <a:r>
              <a:rPr lang="en" sz="6000" b="0" i="0" u="none" strike="noStrike" cap="none">
                <a:solidFill>
                  <a:schemeClr val="dk2"/>
                </a:solidFill>
                <a:latin typeface="Times New Roman"/>
                <a:ea typeface="Times New Roman"/>
                <a:cs typeface="Times New Roman"/>
                <a:sym typeface="Times New Roman"/>
              </a:rPr>
              <a:t>an</a:t>
            </a:r>
            <a:r>
              <a:rPr lang="en" sz="7200" b="0" i="0" u="none" strike="noStrike" cap="none">
                <a:solidFill>
                  <a:schemeClr val="dk2"/>
                </a:solidFill>
                <a:latin typeface="Times New Roman"/>
                <a:ea typeface="Times New Roman"/>
                <a:cs typeface="Times New Roman"/>
                <a:sym typeface="Times New Roman"/>
              </a:rPr>
              <a:t> Experiment</a:t>
            </a:r>
            <a:endParaRPr/>
          </a:p>
        </p:txBody>
      </p:sp>
      <p:sp>
        <p:nvSpPr>
          <p:cNvPr id="629" name="Google Shape;629;p64"/>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3300"/>
              <a:buFont typeface="Noto Sans Symbols"/>
              <a:buChar char="■"/>
            </a:pPr>
            <a:r>
              <a:rPr lang="en" sz="4400" b="0" i="0" u="none" strike="noStrike" cap="none">
                <a:solidFill>
                  <a:schemeClr val="dk1"/>
                </a:solidFill>
                <a:latin typeface="Arial"/>
                <a:ea typeface="Arial"/>
                <a:cs typeface="Arial"/>
                <a:sym typeface="Arial"/>
              </a:rPr>
              <a:t>How will you test your hypothesis?</a:t>
            </a:r>
            <a:endParaRPr/>
          </a:p>
          <a:p>
            <a:pPr marL="342900" marR="0" lvl="0" indent="-342900" algn="l" rtl="0">
              <a:lnSpc>
                <a:spcPct val="100000"/>
              </a:lnSpc>
              <a:spcBef>
                <a:spcPts val="880"/>
              </a:spcBef>
              <a:spcAft>
                <a:spcPts val="0"/>
              </a:spcAft>
              <a:buClr>
                <a:schemeClr val="accent2"/>
              </a:buClr>
              <a:buSzPts val="3300"/>
              <a:buFont typeface="Noto Sans Symbols"/>
              <a:buChar char="■"/>
            </a:pPr>
            <a:r>
              <a:rPr lang="en" sz="4400" b="0" i="0" u="none" strike="noStrike" cap="none">
                <a:solidFill>
                  <a:schemeClr val="dk1"/>
                </a:solidFill>
                <a:latin typeface="Arial"/>
                <a:ea typeface="Arial"/>
                <a:cs typeface="Arial"/>
                <a:sym typeface="Arial"/>
              </a:rPr>
              <a:t>Develop a procedure for a reliable experiment and address safety rules.</a:t>
            </a:r>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3"/>
        <p:cNvGrpSpPr/>
        <p:nvPr/>
      </p:nvGrpSpPr>
      <p:grpSpPr>
        <a:xfrm>
          <a:off x="0" y="0"/>
          <a:ext cx="0" cy="0"/>
          <a:chOff x="0" y="0"/>
          <a:chExt cx="0" cy="0"/>
        </a:xfrm>
      </p:grpSpPr>
      <p:sp>
        <p:nvSpPr>
          <p:cNvPr id="634" name="Google Shape;634;p65"/>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noAutofit/>
          </a:bodyPr>
          <a:lstStyle/>
          <a:p>
            <a:pPr marL="0" marR="0" lvl="0" indent="0" algn="ctr" rtl="0">
              <a:lnSpc>
                <a:spcPct val="80000"/>
              </a:lnSpc>
              <a:spcBef>
                <a:spcPts val="0"/>
              </a:spcBef>
              <a:spcAft>
                <a:spcPts val="0"/>
              </a:spcAft>
              <a:buClr>
                <a:schemeClr val="dk2"/>
              </a:buClr>
              <a:buSzPts val="5400"/>
              <a:buFont typeface="Times New Roman"/>
              <a:buNone/>
            </a:pPr>
            <a:r>
              <a:rPr lang="en" sz="5400" b="0" i="0" u="none" strike="noStrike" cap="none">
                <a:solidFill>
                  <a:schemeClr val="dk2"/>
                </a:solidFill>
                <a:latin typeface="Times New Roman"/>
                <a:ea typeface="Times New Roman"/>
                <a:cs typeface="Times New Roman"/>
                <a:sym typeface="Times New Roman"/>
              </a:rPr>
              <a:t>Perform an Experiment</a:t>
            </a:r>
            <a:endParaRPr/>
          </a:p>
        </p:txBody>
      </p:sp>
      <p:sp>
        <p:nvSpPr>
          <p:cNvPr id="635" name="Google Shape;635;p65"/>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3600"/>
              <a:buFont typeface="Noto Sans Symbols"/>
              <a:buChar char="■"/>
            </a:pPr>
            <a:r>
              <a:rPr lang="en" sz="4800" b="0" i="0" u="none" strike="noStrike" cap="none">
                <a:solidFill>
                  <a:schemeClr val="dk1"/>
                </a:solidFill>
                <a:latin typeface="Arial"/>
                <a:ea typeface="Arial"/>
                <a:cs typeface="Arial"/>
                <a:sym typeface="Arial"/>
              </a:rPr>
              <a:t>Follow the steps in your procedure to perform your experiment.</a:t>
            </a:r>
            <a:endParaRPr/>
          </a:p>
          <a:p>
            <a:pPr marL="342900" marR="0" lvl="0" indent="-342900" algn="l" rtl="0">
              <a:lnSpc>
                <a:spcPct val="100000"/>
              </a:lnSpc>
              <a:spcBef>
                <a:spcPts val="960"/>
              </a:spcBef>
              <a:spcAft>
                <a:spcPts val="0"/>
              </a:spcAft>
              <a:buClr>
                <a:schemeClr val="accent2"/>
              </a:buClr>
              <a:buSzPts val="3600"/>
              <a:buFont typeface="Noto Sans Symbols"/>
              <a:buChar char="■"/>
            </a:pPr>
            <a:r>
              <a:rPr lang="en" sz="4800" b="0" i="0" u="none" strike="noStrike" cap="none">
                <a:solidFill>
                  <a:schemeClr val="dk1"/>
                </a:solidFill>
                <a:latin typeface="Arial"/>
                <a:ea typeface="Arial"/>
                <a:cs typeface="Arial"/>
                <a:sym typeface="Arial"/>
              </a:rPr>
              <a:t>Record data and observations.</a:t>
            </a:r>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9"/>
        <p:cNvGrpSpPr/>
        <p:nvPr/>
      </p:nvGrpSpPr>
      <p:grpSpPr>
        <a:xfrm>
          <a:off x="0" y="0"/>
          <a:ext cx="0" cy="0"/>
          <a:chOff x="0" y="0"/>
          <a:chExt cx="0" cy="0"/>
        </a:xfrm>
      </p:grpSpPr>
      <p:sp>
        <p:nvSpPr>
          <p:cNvPr id="640" name="Google Shape;640;p66"/>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noAutofit/>
          </a:bodyPr>
          <a:lstStyle/>
          <a:p>
            <a:pPr marL="0" marR="0" lvl="0" indent="0" algn="ctr" rtl="0">
              <a:lnSpc>
                <a:spcPct val="80000"/>
              </a:lnSpc>
              <a:spcBef>
                <a:spcPts val="0"/>
              </a:spcBef>
              <a:spcAft>
                <a:spcPts val="0"/>
              </a:spcAft>
              <a:buClr>
                <a:schemeClr val="dk2"/>
              </a:buClr>
              <a:buSzPts val="6000"/>
              <a:buFont typeface="Times New Roman"/>
              <a:buNone/>
            </a:pPr>
            <a:r>
              <a:rPr lang="en" sz="6000" b="0" i="0" u="none" strike="noStrike" cap="none">
                <a:solidFill>
                  <a:schemeClr val="dk2"/>
                </a:solidFill>
                <a:latin typeface="Times New Roman"/>
                <a:ea typeface="Times New Roman"/>
                <a:cs typeface="Times New Roman"/>
                <a:sym typeface="Times New Roman"/>
              </a:rPr>
              <a:t>Analyze the Data</a:t>
            </a:r>
            <a:endParaRPr/>
          </a:p>
        </p:txBody>
      </p:sp>
      <p:sp>
        <p:nvSpPr>
          <p:cNvPr id="641" name="Google Shape;641;p66"/>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3300"/>
              <a:buFont typeface="Noto Sans Symbols"/>
              <a:buChar char="■"/>
            </a:pPr>
            <a:r>
              <a:rPr lang="en" sz="4400" b="0" i="0" u="none" strike="noStrike" cap="none">
                <a:solidFill>
                  <a:schemeClr val="dk1"/>
                </a:solidFill>
                <a:latin typeface="Arial"/>
                <a:ea typeface="Arial"/>
                <a:cs typeface="Arial"/>
                <a:sym typeface="Arial"/>
              </a:rPr>
              <a:t>Is the data reliable?</a:t>
            </a:r>
            <a:endParaRPr/>
          </a:p>
          <a:p>
            <a:pPr marL="342900" marR="0" lvl="0" indent="-342900" algn="l" rtl="0">
              <a:lnSpc>
                <a:spcPct val="100000"/>
              </a:lnSpc>
              <a:spcBef>
                <a:spcPts val="880"/>
              </a:spcBef>
              <a:spcAft>
                <a:spcPts val="0"/>
              </a:spcAft>
              <a:buClr>
                <a:schemeClr val="accent2"/>
              </a:buClr>
              <a:buSzPts val="3300"/>
              <a:buFont typeface="Noto Sans Symbols"/>
              <a:buChar char="■"/>
            </a:pPr>
            <a:r>
              <a:rPr lang="en" sz="4400" b="0" i="0" u="none" strike="noStrike" cap="none">
                <a:solidFill>
                  <a:schemeClr val="dk1"/>
                </a:solidFill>
                <a:latin typeface="Arial"/>
                <a:ea typeface="Arial"/>
                <a:cs typeface="Arial"/>
                <a:sym typeface="Arial"/>
              </a:rPr>
              <a:t>Does your data and observations from the experiment support your hypothesis?</a:t>
            </a:r>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5"/>
        <p:cNvGrpSpPr/>
        <p:nvPr/>
      </p:nvGrpSpPr>
      <p:grpSpPr>
        <a:xfrm>
          <a:off x="0" y="0"/>
          <a:ext cx="0" cy="0"/>
          <a:chOff x="0" y="0"/>
          <a:chExt cx="0" cy="0"/>
        </a:xfrm>
      </p:grpSpPr>
      <p:sp>
        <p:nvSpPr>
          <p:cNvPr id="646" name="Google Shape;646;p67"/>
          <p:cNvSpPr txBox="1">
            <a:spLocks noGrp="1"/>
          </p:cNvSpPr>
          <p:nvPr>
            <p:ph type="title"/>
          </p:nvPr>
        </p:nvSpPr>
        <p:spPr>
          <a:xfrm>
            <a:off x="533400" y="514206"/>
            <a:ext cx="8153400" cy="857400"/>
          </a:xfrm>
          <a:prstGeom prst="rect">
            <a:avLst/>
          </a:prstGeom>
          <a:noFill/>
          <a:ln>
            <a:noFill/>
          </a:ln>
        </p:spPr>
        <p:txBody>
          <a:bodyPr spcFirstLastPara="1" wrap="square" lIns="91425" tIns="45700" rIns="91425" bIns="45700" anchor="b" anchorCtr="0">
            <a:noAutofit/>
          </a:bodyPr>
          <a:lstStyle/>
          <a:p>
            <a:pPr marL="0" marR="0" lvl="0" indent="0" algn="ctr" rtl="0">
              <a:lnSpc>
                <a:spcPct val="80000"/>
              </a:lnSpc>
              <a:spcBef>
                <a:spcPts val="0"/>
              </a:spcBef>
              <a:spcAft>
                <a:spcPts val="0"/>
              </a:spcAft>
              <a:buClr>
                <a:schemeClr val="dk2"/>
              </a:buClr>
              <a:buSzPts val="4000"/>
              <a:buFont typeface="Times New Roman"/>
              <a:buNone/>
            </a:pPr>
            <a:r>
              <a:rPr lang="en" sz="4000" b="0" i="0" u="none" strike="noStrike" cap="none">
                <a:solidFill>
                  <a:schemeClr val="dk2"/>
                </a:solidFill>
                <a:latin typeface="Times New Roman"/>
                <a:ea typeface="Times New Roman"/>
                <a:cs typeface="Times New Roman"/>
                <a:sym typeface="Times New Roman"/>
              </a:rPr>
              <a:t>YES!!!!  Then Communicate the Results</a:t>
            </a:r>
            <a:endParaRPr/>
          </a:p>
        </p:txBody>
      </p:sp>
      <p:sp>
        <p:nvSpPr>
          <p:cNvPr id="647" name="Google Shape;647;p67"/>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3000"/>
              <a:buFont typeface="Noto Sans Symbols"/>
              <a:buChar char="■"/>
            </a:pPr>
            <a:r>
              <a:rPr lang="en" sz="4000" b="0" i="0" u="none" strike="noStrike" cap="none">
                <a:solidFill>
                  <a:schemeClr val="dk1"/>
                </a:solidFill>
                <a:latin typeface="Arial"/>
                <a:ea typeface="Arial"/>
                <a:cs typeface="Arial"/>
                <a:sym typeface="Arial"/>
              </a:rPr>
              <a:t>Write a conclusion that summarizes the important parts of your experiment and the results.</a:t>
            </a:r>
            <a:endParaRPr/>
          </a:p>
        </p:txBody>
      </p:sp>
      <p:pic>
        <p:nvPicPr>
          <p:cNvPr id="648" name="Google Shape;648;p67"/>
          <p:cNvPicPr preferRelativeResize="0"/>
          <p:nvPr/>
        </p:nvPicPr>
        <p:blipFill rotWithShape="1">
          <a:blip r:embed="rId3">
            <a:alphaModFix/>
          </a:blip>
          <a:srcRect/>
          <a:stretch/>
        </p:blipFill>
        <p:spPr>
          <a:xfrm>
            <a:off x="7086600" y="2686050"/>
            <a:ext cx="1264444" cy="1771650"/>
          </a:xfrm>
          <a:prstGeom prst="rect">
            <a:avLst/>
          </a:prstGeom>
          <a:noFill/>
          <a:ln>
            <a:noFill/>
          </a:ln>
        </p:spPr>
      </p:pic>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2"/>
        <p:cNvGrpSpPr/>
        <p:nvPr/>
      </p:nvGrpSpPr>
      <p:grpSpPr>
        <a:xfrm>
          <a:off x="0" y="0"/>
          <a:ext cx="0" cy="0"/>
          <a:chOff x="0" y="0"/>
          <a:chExt cx="0" cy="0"/>
        </a:xfrm>
      </p:grpSpPr>
      <p:sp>
        <p:nvSpPr>
          <p:cNvPr id="653" name="Google Shape;653;p68"/>
          <p:cNvSpPr txBox="1">
            <a:spLocks noGrp="1"/>
          </p:cNvSpPr>
          <p:nvPr>
            <p:ph type="title" idx="4294967295"/>
          </p:nvPr>
        </p:nvSpPr>
        <p:spPr>
          <a:xfrm>
            <a:off x="533400" y="354806"/>
            <a:ext cx="8153400" cy="857250"/>
          </a:xfrm>
          <a:prstGeom prst="rect">
            <a:avLst/>
          </a:prstGeom>
          <a:noFill/>
          <a:ln>
            <a:noFill/>
          </a:ln>
        </p:spPr>
        <p:txBody>
          <a:bodyPr spcFirstLastPara="1" wrap="square" lIns="91425" tIns="45700" rIns="91425" bIns="45700" anchor="b" anchorCtr="0">
            <a:noAutofit/>
          </a:bodyPr>
          <a:lstStyle/>
          <a:p>
            <a:pPr marL="0" marR="0" lvl="0" indent="0" algn="l" rtl="0">
              <a:lnSpc>
                <a:spcPct val="80000"/>
              </a:lnSpc>
              <a:spcBef>
                <a:spcPts val="0"/>
              </a:spcBef>
              <a:spcAft>
                <a:spcPts val="0"/>
              </a:spcAft>
              <a:buClr>
                <a:schemeClr val="dk2"/>
              </a:buClr>
              <a:buSzPts val="3600"/>
              <a:buFont typeface="Times New Roman"/>
              <a:buNone/>
            </a:pPr>
            <a:r>
              <a:rPr lang="en" sz="3600" b="0" i="0" u="none">
                <a:solidFill>
                  <a:schemeClr val="dk2"/>
                </a:solidFill>
                <a:latin typeface="Times New Roman"/>
                <a:ea typeface="Times New Roman"/>
                <a:cs typeface="Times New Roman"/>
                <a:sym typeface="Times New Roman"/>
              </a:rPr>
              <a:t>If your data is not supportive- is your data inaccurate or the experiment flawed?</a:t>
            </a:r>
            <a:endParaRPr/>
          </a:p>
        </p:txBody>
      </p:sp>
      <p:sp>
        <p:nvSpPr>
          <p:cNvPr id="654" name="Google Shape;654;p68"/>
          <p:cNvSpPr txBox="1">
            <a:spLocks noGrp="1"/>
          </p:cNvSpPr>
          <p:nvPr>
            <p:ph type="body" idx="4294967295"/>
          </p:nvPr>
        </p:nvSpPr>
        <p:spPr>
          <a:xfrm>
            <a:off x="533400" y="1371600"/>
            <a:ext cx="4000500" cy="30289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2"/>
              </a:buClr>
              <a:buSzPts val="2025"/>
              <a:buFont typeface="Noto Sans Symbols"/>
              <a:buChar char="■"/>
            </a:pPr>
            <a:r>
              <a:rPr lang="en" sz="2700" b="0" i="0" u="none" strike="noStrike" cap="none">
                <a:solidFill>
                  <a:schemeClr val="dk1"/>
                </a:solidFill>
                <a:latin typeface="Arial"/>
                <a:ea typeface="Arial"/>
                <a:cs typeface="Arial"/>
                <a:sym typeface="Arial"/>
              </a:rPr>
              <a:t>If data is incorrect: MODIFY the Experiment. </a:t>
            </a:r>
            <a:endParaRPr/>
          </a:p>
          <a:p>
            <a:pPr marL="342900" marR="0" lvl="0" indent="-342900" algn="l" rtl="0">
              <a:lnSpc>
                <a:spcPct val="90000"/>
              </a:lnSpc>
              <a:spcBef>
                <a:spcPts val="540"/>
              </a:spcBef>
              <a:spcAft>
                <a:spcPts val="0"/>
              </a:spcAft>
              <a:buClr>
                <a:schemeClr val="accent2"/>
              </a:buClr>
              <a:buSzPts val="2025"/>
              <a:buFont typeface="Noto Sans Symbols"/>
              <a:buChar char="■"/>
            </a:pPr>
            <a:r>
              <a:rPr lang="en" sz="2700" b="0" i="0" u="none" strike="noStrike" cap="none">
                <a:solidFill>
                  <a:schemeClr val="dk1"/>
                </a:solidFill>
                <a:latin typeface="Arial"/>
                <a:ea typeface="Arial"/>
                <a:cs typeface="Arial"/>
                <a:sym typeface="Arial"/>
              </a:rPr>
              <a:t>Rewrite your procedure to address the flaws in the original experiment</a:t>
            </a:r>
            <a:endParaRPr/>
          </a:p>
          <a:p>
            <a:pPr marL="342900" marR="0" lvl="0" indent="-214312" algn="l" rtl="0">
              <a:lnSpc>
                <a:spcPct val="100000"/>
              </a:lnSpc>
              <a:spcBef>
                <a:spcPts val="540"/>
              </a:spcBef>
              <a:spcAft>
                <a:spcPts val="0"/>
              </a:spcAft>
              <a:buClr>
                <a:schemeClr val="accent2"/>
              </a:buClr>
              <a:buSzPts val="2025"/>
              <a:buFont typeface="Noto Sans Symbols"/>
              <a:buNone/>
            </a:pPr>
            <a:endParaRPr sz="2700" b="0" i="0" u="none">
              <a:solidFill>
                <a:schemeClr val="dk1"/>
              </a:solidFill>
              <a:latin typeface="Arial"/>
              <a:ea typeface="Arial"/>
              <a:cs typeface="Arial"/>
              <a:sym typeface="Arial"/>
            </a:endParaRPr>
          </a:p>
        </p:txBody>
      </p:sp>
      <p:sp>
        <p:nvSpPr>
          <p:cNvPr id="655" name="Google Shape;655;p68"/>
          <p:cNvSpPr txBox="1">
            <a:spLocks noGrp="1"/>
          </p:cNvSpPr>
          <p:nvPr>
            <p:ph type="body" idx="4294967295"/>
          </p:nvPr>
        </p:nvSpPr>
        <p:spPr>
          <a:xfrm>
            <a:off x="4686300" y="1295575"/>
            <a:ext cx="4000500" cy="3028800"/>
          </a:xfrm>
          <a:prstGeom prst="rect">
            <a:avLst/>
          </a:prstGeom>
          <a:noFill/>
          <a:ln>
            <a:noFill/>
          </a:ln>
        </p:spPr>
        <p:txBody>
          <a:bodyPr spcFirstLastPara="1" wrap="square" lIns="91425" tIns="45700" rIns="91425" bIns="45700" anchor="t" anchorCtr="0">
            <a:noAutofit/>
          </a:bodyPr>
          <a:lstStyle/>
          <a:p>
            <a:pPr marL="342900" marR="0" lvl="0" indent="-366712" algn="l" rtl="0">
              <a:lnSpc>
                <a:spcPct val="90000"/>
              </a:lnSpc>
              <a:spcBef>
                <a:spcPts val="0"/>
              </a:spcBef>
              <a:spcAft>
                <a:spcPts val="0"/>
              </a:spcAft>
              <a:buClr>
                <a:schemeClr val="accent2"/>
              </a:buClr>
              <a:buSzPts val="2400"/>
              <a:buFont typeface="Noto Sans Symbols"/>
              <a:buChar char="■"/>
            </a:pPr>
            <a:r>
              <a:rPr lang="en" sz="2400" b="0" i="0" u="none">
                <a:solidFill>
                  <a:schemeClr val="dk1"/>
                </a:solidFill>
                <a:latin typeface="Arial"/>
                <a:ea typeface="Arial"/>
                <a:cs typeface="Arial"/>
                <a:sym typeface="Arial"/>
              </a:rPr>
              <a:t>If the data is correct and the experiment is not flawed: Communicate the Results.</a:t>
            </a:r>
            <a:endParaRPr sz="2400"/>
          </a:p>
          <a:p>
            <a:pPr marL="342900" marR="0" lvl="0" indent="-366712" algn="l" rtl="0">
              <a:lnSpc>
                <a:spcPct val="90000"/>
              </a:lnSpc>
              <a:spcBef>
                <a:spcPts val="540"/>
              </a:spcBef>
              <a:spcAft>
                <a:spcPts val="0"/>
              </a:spcAft>
              <a:buClr>
                <a:schemeClr val="accent2"/>
              </a:buClr>
              <a:buSzPts val="2400"/>
              <a:buFont typeface="Noto Sans Symbols"/>
              <a:buChar char="■"/>
            </a:pPr>
            <a:r>
              <a:rPr lang="en" sz="2400" b="0" i="0" u="none">
                <a:solidFill>
                  <a:schemeClr val="dk1"/>
                </a:solidFill>
                <a:latin typeface="Arial"/>
                <a:ea typeface="Arial"/>
                <a:cs typeface="Arial"/>
                <a:sym typeface="Arial"/>
              </a:rPr>
              <a:t>Write a conclusion that summarizes the important parts of your experiment and the results.</a:t>
            </a:r>
            <a:endParaRPr sz="2400"/>
          </a:p>
        </p:txBody>
      </p:sp>
    </p:spTree>
  </p:cSld>
  <p:clrMapOvr>
    <a:masterClrMapping/>
  </p:clrMapOvr>
  <p:transition spd="slow">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pic>
        <p:nvPicPr>
          <p:cNvPr id="660" name="Google Shape;660;p69" descr="TMB bank have launched a new brand vision &quot;Make THE Difference&quot; by making a film to inspire people to start thinking differently. With a hope that they will start to Make THE Difference to their own world. It doesn't have to be big, but a little can create positive changes. This film is based on a true story. In 1986 a football team that lived on a little island in the south of Thailand called &quot;Koh Panyee&quot;. It's a floating village in the middle of the sea that has not an inch of soil. The kids here loved to watch football but had nowhere to play or practice. But they didn't let that stop them. They challenged the norm and have become a great inspiration for new generations on the island. &#10; &#10; &#10;Client: TMB Bank Public Company Limited, Thailand &#10;Advertising Agency: Leo Burnett Group Thailand by Arc Worldwide &#10;Creative Director: Sanpathit Tavijaroen &#10;Art Director: Park Wannasiri &#10;Copywriter: Puttipong Pattanapongsagorn, Chanwit Nimcharoen &#10;Producer: Sompetch Nuntasinrapachai &#10;Account Service: Suthasi Sukpornsinchai, Phatarada Tritiprungroj &#10;Directed by: Matt Devine of The Glue Society &#10;D.O.P: Geoffrey Simpson &#10;Producer: Alice Grant &#10;Production Company: Revolver Film &#10;Editor: Dan@ The Editors, Sydney &#10;Sound Production: Jingle Bell Bangkok" title="TMB Panyee FC short film">
            <a:hlinkClick r:id="rId3"/>
          </p:cNvPr>
          <p:cNvPicPr preferRelativeResize="0"/>
          <p:nvPr/>
        </p:nvPicPr>
        <p:blipFill>
          <a:blip r:embed="rId4">
            <a:alphaModFix/>
          </a:blip>
          <a:stretch>
            <a:fillRect/>
          </a:stretch>
        </p:blipFill>
        <p:spPr>
          <a:xfrm>
            <a:off x="152400" y="152400"/>
            <a:ext cx="8677700" cy="48770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4"/>
        <p:cNvGrpSpPr/>
        <p:nvPr/>
      </p:nvGrpSpPr>
      <p:grpSpPr>
        <a:xfrm>
          <a:off x="0" y="0"/>
          <a:ext cx="0" cy="0"/>
          <a:chOff x="0" y="0"/>
          <a:chExt cx="0" cy="0"/>
        </a:xfrm>
      </p:grpSpPr>
      <p:pic>
        <p:nvPicPr>
          <p:cNvPr id="665" name="Google Shape;665;p70"/>
          <p:cNvPicPr preferRelativeResize="0"/>
          <p:nvPr/>
        </p:nvPicPr>
        <p:blipFill>
          <a:blip r:embed="rId3">
            <a:alphaModFix/>
          </a:blip>
          <a:stretch>
            <a:fillRect/>
          </a:stretch>
        </p:blipFill>
        <p:spPr>
          <a:xfrm>
            <a:off x="435850" y="30425"/>
            <a:ext cx="8272300" cy="5082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8"/>
        <p:cNvGrpSpPr/>
        <p:nvPr/>
      </p:nvGrpSpPr>
      <p:grpSpPr>
        <a:xfrm>
          <a:off x="0" y="0"/>
          <a:ext cx="0" cy="0"/>
          <a:chOff x="0" y="0"/>
          <a:chExt cx="0" cy="0"/>
        </a:xfrm>
      </p:grpSpPr>
      <p:sp>
        <p:nvSpPr>
          <p:cNvPr id="579" name="Google Shape;579;p56"/>
          <p:cNvSpPr txBox="1">
            <a:spLocks noGrp="1"/>
          </p:cNvSpPr>
          <p:nvPr>
            <p:ph type="title" idx="4294967295"/>
          </p:nvPr>
        </p:nvSpPr>
        <p:spPr>
          <a:xfrm>
            <a:off x="1676400" y="342900"/>
            <a:ext cx="7010400" cy="9715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2"/>
              </a:buClr>
              <a:buSzPts val="3900"/>
              <a:buFont typeface="Arial"/>
              <a:buNone/>
            </a:pPr>
            <a:r>
              <a:rPr lang="en" sz="3900" b="0" i="0" u="none">
                <a:solidFill>
                  <a:schemeClr val="dk2"/>
                </a:solidFill>
                <a:latin typeface="Arial"/>
                <a:ea typeface="Arial"/>
                <a:cs typeface="Arial"/>
                <a:sym typeface="Arial"/>
              </a:rPr>
              <a:t>What is the scientific method?</a:t>
            </a:r>
            <a:endParaRPr/>
          </a:p>
        </p:txBody>
      </p:sp>
      <p:sp>
        <p:nvSpPr>
          <p:cNvPr id="580" name="Google Shape;580;p56"/>
          <p:cNvSpPr txBox="1">
            <a:spLocks noGrp="1"/>
          </p:cNvSpPr>
          <p:nvPr>
            <p:ph type="body" idx="4294967295"/>
          </p:nvPr>
        </p:nvSpPr>
        <p:spPr>
          <a:xfrm>
            <a:off x="1676400" y="1156500"/>
            <a:ext cx="3440100" cy="308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1"/>
              </a:buClr>
              <a:buSzPts val="3060"/>
              <a:buFont typeface="Noto Sans Symbols"/>
              <a:buChar char="□"/>
            </a:pPr>
            <a:r>
              <a:rPr lang="en" sz="3600" b="0" i="0" u="none" strike="noStrike" cap="none">
                <a:solidFill>
                  <a:schemeClr val="dk2"/>
                </a:solidFill>
                <a:latin typeface="Arial"/>
                <a:ea typeface="Arial"/>
                <a:cs typeface="Arial"/>
                <a:sym typeface="Arial"/>
              </a:rPr>
              <a:t>It is a process that is used to find answers to questions about the world around us.</a:t>
            </a:r>
            <a:endParaRPr/>
          </a:p>
        </p:txBody>
      </p:sp>
      <p:pic>
        <p:nvPicPr>
          <p:cNvPr id="581" name="Google Shape;581;p56"/>
          <p:cNvPicPr preferRelativeResize="0">
            <a:picLocks noGrp="1"/>
          </p:cNvPicPr>
          <p:nvPr>
            <p:ph type="body" idx="4294967295"/>
          </p:nvPr>
        </p:nvPicPr>
        <p:blipFill rotWithShape="1">
          <a:blip r:embed="rId3">
            <a:alphaModFix/>
          </a:blip>
          <a:srcRect/>
          <a:stretch/>
        </p:blipFill>
        <p:spPr>
          <a:xfrm>
            <a:off x="5410200" y="1714500"/>
            <a:ext cx="2457450" cy="2457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5"/>
        <p:cNvGrpSpPr/>
        <p:nvPr/>
      </p:nvGrpSpPr>
      <p:grpSpPr>
        <a:xfrm>
          <a:off x="0" y="0"/>
          <a:ext cx="0" cy="0"/>
          <a:chOff x="0" y="0"/>
          <a:chExt cx="0" cy="0"/>
        </a:xfrm>
      </p:grpSpPr>
      <p:sp>
        <p:nvSpPr>
          <p:cNvPr id="586" name="Google Shape;586;p57"/>
          <p:cNvSpPr txBox="1">
            <a:spLocks noGrp="1"/>
          </p:cNvSpPr>
          <p:nvPr>
            <p:ph type="ctrTitle"/>
          </p:nvPr>
        </p:nvSpPr>
        <p:spPr>
          <a:xfrm>
            <a:off x="685800" y="342900"/>
            <a:ext cx="7772400" cy="188595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6600"/>
              <a:buFont typeface="Garamond"/>
              <a:buNone/>
            </a:pPr>
            <a:r>
              <a:rPr lang="en" sz="6600" b="1" i="0" u="none" strike="noStrike" cap="none">
                <a:solidFill>
                  <a:schemeClr val="dk2"/>
                </a:solidFill>
                <a:latin typeface="Garamond"/>
                <a:ea typeface="Garamond"/>
                <a:cs typeface="Garamond"/>
                <a:sym typeface="Garamond"/>
              </a:rPr>
              <a:t>Is there only one “scientific method”?</a:t>
            </a:r>
            <a:endParaRPr/>
          </a:p>
        </p:txBody>
      </p:sp>
      <p:sp>
        <p:nvSpPr>
          <p:cNvPr id="587" name="Google Shape;587;p57"/>
          <p:cNvSpPr txBox="1">
            <a:spLocks noGrp="1"/>
          </p:cNvSpPr>
          <p:nvPr>
            <p:ph type="subTitle" idx="1"/>
          </p:nvPr>
        </p:nvSpPr>
        <p:spPr>
          <a:xfrm>
            <a:off x="685800" y="2914650"/>
            <a:ext cx="7772400" cy="171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hlink"/>
              </a:buClr>
              <a:buSzPts val="10500"/>
              <a:buFont typeface="Noto Sans Symbols"/>
              <a:buNone/>
            </a:pPr>
            <a:r>
              <a:rPr lang="en" sz="15000" b="0" i="0" u="none" strike="noStrike" cap="none">
                <a:solidFill>
                  <a:schemeClr val="dk1"/>
                </a:solidFill>
                <a:latin typeface="Garamond"/>
                <a:ea typeface="Garamond"/>
                <a:cs typeface="Garamond"/>
                <a:sym typeface="Garamond"/>
              </a:rPr>
              <a:t>No!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1"/>
        <p:cNvGrpSpPr/>
        <p:nvPr/>
      </p:nvGrpSpPr>
      <p:grpSpPr>
        <a:xfrm>
          <a:off x="0" y="0"/>
          <a:ext cx="0" cy="0"/>
          <a:chOff x="0" y="0"/>
          <a:chExt cx="0" cy="0"/>
        </a:xfrm>
      </p:grpSpPr>
      <p:sp>
        <p:nvSpPr>
          <p:cNvPr id="592" name="Google Shape;592;p58"/>
          <p:cNvSpPr txBox="1">
            <a:spLocks noGrp="1"/>
          </p:cNvSpPr>
          <p:nvPr>
            <p:ph type="body" idx="1"/>
          </p:nvPr>
        </p:nvSpPr>
        <p:spPr>
          <a:xfrm>
            <a:off x="507875" y="82775"/>
            <a:ext cx="8229600" cy="4686300"/>
          </a:xfrm>
          <a:prstGeom prst="rect">
            <a:avLst/>
          </a:prstGeom>
          <a:noFill/>
          <a:ln>
            <a:noFill/>
          </a:ln>
        </p:spPr>
        <p:txBody>
          <a:bodyPr spcFirstLastPara="1" wrap="square" lIns="91425" tIns="45700" rIns="91425" bIns="45700" anchor="t" anchorCtr="0">
            <a:noAutofit/>
          </a:bodyPr>
          <a:lstStyle/>
          <a:p>
            <a:pPr marL="342900" marR="0" lvl="0" indent="-393700" algn="l" rtl="0">
              <a:lnSpc>
                <a:spcPct val="100000"/>
              </a:lnSpc>
              <a:spcBef>
                <a:spcPts val="0"/>
              </a:spcBef>
              <a:spcAft>
                <a:spcPts val="0"/>
              </a:spcAft>
              <a:buClr>
                <a:schemeClr val="hlink"/>
              </a:buClr>
              <a:buSzPts val="3600"/>
              <a:buFont typeface="Noto Sans Symbols"/>
              <a:buChar char="■"/>
            </a:pPr>
            <a:r>
              <a:rPr lang="en" sz="3600" b="0" i="0" u="none" strike="noStrike" cap="none">
                <a:solidFill>
                  <a:schemeClr val="dk1"/>
                </a:solidFill>
                <a:latin typeface="Garamond"/>
                <a:ea typeface="Garamond"/>
                <a:cs typeface="Garamond"/>
                <a:sym typeface="Garamond"/>
              </a:rPr>
              <a:t>There are several versions of the scientific method. Some versions have more steps, while others may have only a few.  However, they all begin with the identification of a problem or a question to be answered based on observations of the world around us and provide an organized method for conducting and analyzing an experiment.</a:t>
            </a:r>
            <a:endParaRPr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6"/>
        <p:cNvGrpSpPr/>
        <p:nvPr/>
      </p:nvGrpSpPr>
      <p:grpSpPr>
        <a:xfrm>
          <a:off x="0" y="0"/>
          <a:ext cx="0" cy="0"/>
          <a:chOff x="0" y="0"/>
          <a:chExt cx="0" cy="0"/>
        </a:xfrm>
      </p:grpSpPr>
      <p:sp>
        <p:nvSpPr>
          <p:cNvPr id="597" name="Google Shape;597;p59"/>
          <p:cNvSpPr txBox="1">
            <a:spLocks noGrp="1"/>
          </p:cNvSpPr>
          <p:nvPr>
            <p:ph type="title" idx="4294967295"/>
          </p:nvPr>
        </p:nvSpPr>
        <p:spPr>
          <a:xfrm>
            <a:off x="457200" y="205978"/>
            <a:ext cx="8229600" cy="85725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SzPts val="5400"/>
              <a:buFont typeface="Tahoma"/>
              <a:buNone/>
            </a:pPr>
            <a:r>
              <a:rPr lang="en" sz="5400" b="0" i="0" u="none">
                <a:solidFill>
                  <a:schemeClr val="dk2"/>
                </a:solidFill>
                <a:latin typeface="Tahoma"/>
                <a:ea typeface="Tahoma"/>
                <a:cs typeface="Tahoma"/>
                <a:sym typeface="Tahoma"/>
              </a:rPr>
              <a:t>What is a hypothesis?</a:t>
            </a:r>
            <a:endParaRPr/>
          </a:p>
        </p:txBody>
      </p:sp>
      <p:sp>
        <p:nvSpPr>
          <p:cNvPr id="598" name="Google Shape;598;p59"/>
          <p:cNvSpPr txBox="1">
            <a:spLocks noGrp="1"/>
          </p:cNvSpPr>
          <p:nvPr>
            <p:ph type="body" idx="4294967295"/>
          </p:nvPr>
        </p:nvSpPr>
        <p:spPr>
          <a:xfrm>
            <a:off x="3886200" y="987225"/>
            <a:ext cx="4800600" cy="3372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hlink"/>
              </a:buClr>
              <a:buSzPts val="3600"/>
              <a:buFont typeface="Noto Sans Symbols"/>
              <a:buChar char="■"/>
            </a:pPr>
            <a:r>
              <a:rPr lang="en" sz="4500" b="0" i="0" u="none" strike="noStrike" cap="none">
                <a:solidFill>
                  <a:schemeClr val="dk1"/>
                </a:solidFill>
                <a:latin typeface="Tahoma"/>
                <a:ea typeface="Tahoma"/>
                <a:cs typeface="Tahoma"/>
                <a:sym typeface="Tahoma"/>
              </a:rPr>
              <a:t>It is an educated guess based on observations and your knowledge of the topic.</a:t>
            </a:r>
            <a:endParaRPr/>
          </a:p>
        </p:txBody>
      </p:sp>
      <p:pic>
        <p:nvPicPr>
          <p:cNvPr id="599" name="Google Shape;599;p59"/>
          <p:cNvPicPr preferRelativeResize="0">
            <a:picLocks noGrp="1"/>
          </p:cNvPicPr>
          <p:nvPr>
            <p:ph type="clipArt" idx="2"/>
          </p:nvPr>
        </p:nvPicPr>
        <p:blipFill rotWithShape="1">
          <a:blip r:embed="rId3">
            <a:alphaModFix/>
          </a:blip>
          <a:srcRect/>
          <a:stretch/>
        </p:blipFill>
        <p:spPr>
          <a:xfrm>
            <a:off x="838200" y="1428750"/>
            <a:ext cx="2322512" cy="2857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100000">
              <a:srgbClr val="000077"/>
            </a:gs>
          </a:gsLst>
          <a:lin ang="13500000" scaled="0"/>
        </a:gradFill>
        <a:effectLst/>
      </p:bgPr>
    </p:bg>
    <p:spTree>
      <p:nvGrpSpPr>
        <p:cNvPr id="1" name="Shape 603"/>
        <p:cNvGrpSpPr/>
        <p:nvPr/>
      </p:nvGrpSpPr>
      <p:grpSpPr>
        <a:xfrm>
          <a:off x="0" y="0"/>
          <a:ext cx="0" cy="0"/>
          <a:chOff x="0" y="0"/>
          <a:chExt cx="0" cy="0"/>
        </a:xfrm>
      </p:grpSpPr>
      <p:sp>
        <p:nvSpPr>
          <p:cNvPr id="604" name="Google Shape;604;p60"/>
          <p:cNvSpPr txBox="1">
            <a:spLocks noGrp="1"/>
          </p:cNvSpPr>
          <p:nvPr>
            <p:ph type="title" idx="4294967295"/>
          </p:nvPr>
        </p:nvSpPr>
        <p:spPr>
          <a:xfrm>
            <a:off x="457200" y="208359"/>
            <a:ext cx="8229600" cy="85725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SzPts val="7200"/>
              <a:buFont typeface="Arial"/>
              <a:buNone/>
            </a:pPr>
            <a:r>
              <a:rPr lang="en" sz="7200" b="0" i="0" u="none">
                <a:solidFill>
                  <a:schemeClr val="dk2"/>
                </a:solidFill>
                <a:latin typeface="Arial"/>
                <a:ea typeface="Arial"/>
                <a:cs typeface="Arial"/>
                <a:sym typeface="Arial"/>
              </a:rPr>
              <a:t>What is data?</a:t>
            </a:r>
            <a:endParaRPr/>
          </a:p>
        </p:txBody>
      </p:sp>
      <p:sp>
        <p:nvSpPr>
          <p:cNvPr id="605" name="Google Shape;605;p60"/>
          <p:cNvSpPr txBox="1">
            <a:spLocks noGrp="1"/>
          </p:cNvSpPr>
          <p:nvPr>
            <p:ph type="body" idx="4294967295"/>
          </p:nvPr>
        </p:nvSpPr>
        <p:spPr>
          <a:xfrm>
            <a:off x="457200" y="984800"/>
            <a:ext cx="4038600" cy="3398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 sz="5400" b="0" i="0" u="none" strike="noStrike" cap="none">
                <a:solidFill>
                  <a:schemeClr val="dk1"/>
                </a:solidFill>
                <a:latin typeface="Arial"/>
                <a:ea typeface="Arial"/>
                <a:cs typeface="Arial"/>
                <a:sym typeface="Arial"/>
              </a:rPr>
              <a:t>It is information gathered during an experiment.</a:t>
            </a:r>
            <a:endParaRPr/>
          </a:p>
        </p:txBody>
      </p:sp>
      <p:pic>
        <p:nvPicPr>
          <p:cNvPr id="606" name="Google Shape;606;p60"/>
          <p:cNvPicPr preferRelativeResize="0">
            <a:picLocks noGrp="1"/>
          </p:cNvPicPr>
          <p:nvPr>
            <p:ph type="body" idx="4294967295"/>
          </p:nvPr>
        </p:nvPicPr>
        <p:blipFill rotWithShape="1">
          <a:blip r:embed="rId3">
            <a:alphaModFix/>
          </a:blip>
          <a:srcRect/>
          <a:stretch/>
        </p:blipFill>
        <p:spPr>
          <a:xfrm>
            <a:off x="4724400" y="1714500"/>
            <a:ext cx="4037012" cy="211574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0"/>
        <p:cNvGrpSpPr/>
        <p:nvPr/>
      </p:nvGrpSpPr>
      <p:grpSpPr>
        <a:xfrm>
          <a:off x="0" y="0"/>
          <a:ext cx="0" cy="0"/>
          <a:chOff x="0" y="0"/>
          <a:chExt cx="0" cy="0"/>
        </a:xfrm>
      </p:grpSpPr>
      <p:sp>
        <p:nvSpPr>
          <p:cNvPr id="611" name="Google Shape;611;p61"/>
          <p:cNvSpPr txBox="1">
            <a:spLocks noGrp="1"/>
          </p:cNvSpPr>
          <p:nvPr>
            <p:ph type="ctrTitle"/>
          </p:nvPr>
        </p:nvSpPr>
        <p:spPr>
          <a:xfrm>
            <a:off x="457200" y="1200150"/>
            <a:ext cx="8229600" cy="2571750"/>
          </a:xfrm>
          <a:prstGeom prst="rect">
            <a:avLst/>
          </a:prstGeom>
          <a:noFill/>
          <a:ln>
            <a:noFill/>
          </a:ln>
        </p:spPr>
        <p:txBody>
          <a:bodyPr spcFirstLastPara="1" wrap="square" lIns="91425" tIns="45700" rIns="91425" bIns="45700" anchor="b" anchorCtr="1">
            <a:noAutofit/>
          </a:bodyPr>
          <a:lstStyle/>
          <a:p>
            <a:pPr marL="0" marR="0" lvl="0" indent="0" algn="ctr" rtl="0">
              <a:lnSpc>
                <a:spcPct val="100000"/>
              </a:lnSpc>
              <a:spcBef>
                <a:spcPts val="0"/>
              </a:spcBef>
              <a:spcAft>
                <a:spcPts val="0"/>
              </a:spcAft>
              <a:buClr>
                <a:srgbClr val="FFFF66"/>
              </a:buClr>
              <a:buSzPts val="7200"/>
              <a:buFont typeface="Arial"/>
              <a:buNone/>
            </a:pPr>
            <a:r>
              <a:rPr lang="en" sz="7200" b="0" i="0" u="none" strike="noStrike" cap="none">
                <a:solidFill>
                  <a:srgbClr val="FFFF66"/>
                </a:solidFill>
                <a:latin typeface="Arial"/>
                <a:ea typeface="Arial"/>
                <a:cs typeface="Arial"/>
                <a:sym typeface="Arial"/>
              </a:rPr>
              <a:t>What are the steps of the Scientific Method?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5"/>
        <p:cNvGrpSpPr/>
        <p:nvPr/>
      </p:nvGrpSpPr>
      <p:grpSpPr>
        <a:xfrm>
          <a:off x="0" y="0"/>
          <a:ext cx="0" cy="0"/>
          <a:chOff x="0" y="0"/>
          <a:chExt cx="0" cy="0"/>
        </a:xfrm>
      </p:grpSpPr>
      <p:sp>
        <p:nvSpPr>
          <p:cNvPr id="616" name="Google Shape;616;p62"/>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noAutofit/>
          </a:bodyPr>
          <a:lstStyle/>
          <a:p>
            <a:pPr marL="0" marR="0" lvl="0" indent="0" algn="ctr" rtl="0">
              <a:lnSpc>
                <a:spcPct val="80000"/>
              </a:lnSpc>
              <a:spcBef>
                <a:spcPts val="0"/>
              </a:spcBef>
              <a:spcAft>
                <a:spcPts val="0"/>
              </a:spcAft>
              <a:buClr>
                <a:schemeClr val="accent2"/>
              </a:buClr>
              <a:buSzPts val="6000"/>
              <a:buFont typeface="Times New Roman"/>
              <a:buNone/>
            </a:pPr>
            <a:r>
              <a:rPr lang="en" sz="6000" b="0" i="0" u="none" strike="noStrike" cap="none">
                <a:solidFill>
                  <a:schemeClr val="accent2"/>
                </a:solidFill>
                <a:latin typeface="Times New Roman"/>
                <a:ea typeface="Times New Roman"/>
                <a:cs typeface="Times New Roman"/>
                <a:sym typeface="Times New Roman"/>
              </a:rPr>
              <a:t>Identify the problem</a:t>
            </a:r>
            <a:endParaRPr/>
          </a:p>
        </p:txBody>
      </p:sp>
      <p:sp>
        <p:nvSpPr>
          <p:cNvPr id="617" name="Google Shape;617;p62"/>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3000"/>
              <a:buFont typeface="Noto Sans Symbols"/>
              <a:buChar char="■"/>
            </a:pPr>
            <a:r>
              <a:rPr lang="en" sz="4000" b="0" i="0" u="none" strike="noStrike" cap="none">
                <a:solidFill>
                  <a:srgbClr val="000000"/>
                </a:solidFill>
                <a:latin typeface="Arial"/>
                <a:ea typeface="Arial"/>
                <a:cs typeface="Arial"/>
                <a:sym typeface="Arial"/>
              </a:rPr>
              <a:t>What do you want to know or explain?</a:t>
            </a:r>
            <a:endParaRPr/>
          </a:p>
          <a:p>
            <a:pPr marL="342900" marR="0" lvl="0" indent="-342900" algn="l" rtl="0">
              <a:lnSpc>
                <a:spcPct val="100000"/>
              </a:lnSpc>
              <a:spcBef>
                <a:spcPts val="800"/>
              </a:spcBef>
              <a:spcAft>
                <a:spcPts val="0"/>
              </a:spcAft>
              <a:buClr>
                <a:schemeClr val="accent2"/>
              </a:buClr>
              <a:buSzPts val="3000"/>
              <a:buFont typeface="Noto Sans Symbols"/>
              <a:buChar char="■"/>
            </a:pPr>
            <a:r>
              <a:rPr lang="en" sz="4000" b="0" i="0" u="none" strike="noStrike" cap="none">
                <a:solidFill>
                  <a:srgbClr val="000000"/>
                </a:solidFill>
                <a:latin typeface="Arial"/>
                <a:ea typeface="Arial"/>
                <a:cs typeface="Arial"/>
                <a:sym typeface="Arial"/>
              </a:rPr>
              <a:t>Use observations you have made to write a question that addresses the problem or topic you want to investigate.</a:t>
            </a:r>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1"/>
        <p:cNvGrpSpPr/>
        <p:nvPr/>
      </p:nvGrpSpPr>
      <p:grpSpPr>
        <a:xfrm>
          <a:off x="0" y="0"/>
          <a:ext cx="0" cy="0"/>
          <a:chOff x="0" y="0"/>
          <a:chExt cx="0" cy="0"/>
        </a:xfrm>
      </p:grpSpPr>
      <p:sp>
        <p:nvSpPr>
          <p:cNvPr id="622" name="Google Shape;622;p63"/>
          <p:cNvSpPr txBox="1">
            <a:spLocks noGrp="1"/>
          </p:cNvSpPr>
          <p:nvPr>
            <p:ph type="title"/>
          </p:nvPr>
        </p:nvSpPr>
        <p:spPr>
          <a:xfrm>
            <a:off x="533400" y="354806"/>
            <a:ext cx="8153400" cy="857250"/>
          </a:xfrm>
          <a:prstGeom prst="rect">
            <a:avLst/>
          </a:prstGeom>
          <a:noFill/>
          <a:ln>
            <a:noFill/>
          </a:ln>
        </p:spPr>
        <p:txBody>
          <a:bodyPr spcFirstLastPara="1" wrap="square" lIns="91425" tIns="45700" rIns="91425" bIns="45700" anchor="b" anchorCtr="0">
            <a:noAutofit/>
          </a:bodyPr>
          <a:lstStyle/>
          <a:p>
            <a:pPr marL="0" marR="0" lvl="0" indent="0" algn="ctr" rtl="0">
              <a:lnSpc>
                <a:spcPct val="80000"/>
              </a:lnSpc>
              <a:spcBef>
                <a:spcPts val="0"/>
              </a:spcBef>
              <a:spcAft>
                <a:spcPts val="0"/>
              </a:spcAft>
              <a:buClr>
                <a:schemeClr val="dk2"/>
              </a:buClr>
              <a:buSzPts val="7200"/>
              <a:buFont typeface="Times New Roman"/>
              <a:buNone/>
            </a:pPr>
            <a:r>
              <a:rPr lang="en" sz="7200" b="0" i="0" u="none" strike="noStrike" cap="none">
                <a:solidFill>
                  <a:schemeClr val="dk2"/>
                </a:solidFill>
                <a:latin typeface="Times New Roman"/>
                <a:ea typeface="Times New Roman"/>
                <a:cs typeface="Times New Roman"/>
                <a:sym typeface="Times New Roman"/>
              </a:rPr>
              <a:t>Form Hypothesis</a:t>
            </a:r>
            <a:endParaRPr/>
          </a:p>
        </p:txBody>
      </p:sp>
      <p:sp>
        <p:nvSpPr>
          <p:cNvPr id="623" name="Google Shape;623;p63"/>
          <p:cNvSpPr txBox="1">
            <a:spLocks noGrp="1"/>
          </p:cNvSpPr>
          <p:nvPr>
            <p:ph type="body" idx="1"/>
          </p:nvPr>
        </p:nvSpPr>
        <p:spPr>
          <a:xfrm>
            <a:off x="533400" y="1371600"/>
            <a:ext cx="8153400" cy="30289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3600"/>
              <a:buFont typeface="Noto Sans Symbols"/>
              <a:buChar char="■"/>
            </a:pPr>
            <a:r>
              <a:rPr lang="en" sz="4800" b="0" i="0" u="none" strike="noStrike" cap="none">
                <a:solidFill>
                  <a:schemeClr val="dk1"/>
                </a:solidFill>
                <a:latin typeface="Arial"/>
                <a:ea typeface="Arial"/>
                <a:cs typeface="Arial"/>
                <a:sym typeface="Arial"/>
              </a:rPr>
              <a:t>What do you think will happen?</a:t>
            </a:r>
            <a:endParaRPr/>
          </a:p>
          <a:p>
            <a:pPr marL="342900" marR="0" lvl="0" indent="-342900" algn="l" rtl="0">
              <a:lnSpc>
                <a:spcPct val="100000"/>
              </a:lnSpc>
              <a:spcBef>
                <a:spcPts val="960"/>
              </a:spcBef>
              <a:spcAft>
                <a:spcPts val="0"/>
              </a:spcAft>
              <a:buClr>
                <a:schemeClr val="accent2"/>
              </a:buClr>
              <a:buSzPts val="3600"/>
              <a:buFont typeface="Noto Sans Symbols"/>
              <a:buChar char="■"/>
            </a:pPr>
            <a:r>
              <a:rPr lang="en" sz="4800" b="0" i="0" u="none" strike="noStrike" cap="none">
                <a:solidFill>
                  <a:schemeClr val="dk1"/>
                </a:solidFill>
                <a:latin typeface="Arial"/>
                <a:ea typeface="Arial"/>
                <a:cs typeface="Arial"/>
                <a:sym typeface="Arial"/>
              </a:rPr>
              <a:t>Predict the answer to your question or the outcome of the experiment.</a:t>
            </a:r>
            <a:endParaRPr/>
          </a:p>
        </p:txBody>
      </p:sp>
    </p:spTree>
  </p:cSld>
  <p:clrMapOvr>
    <a:masterClrMapping/>
  </p:clrMapOvr>
  <p:transition spd="slow">
    <p:fade thruBlk="1"/>
  </p:transition>
</p:sld>
</file>

<file path=ppt/theme/theme1.xml><?xml version="1.0" encoding="utf-8"?>
<a:theme xmlns:a="http://schemas.openxmlformats.org/drawingml/2006/main" name="Maple">
  <a:themeElements>
    <a:clrScheme name="default">
      <a:dk1>
        <a:srgbClr val="FFFFFF"/>
      </a:dk1>
      <a:lt1>
        <a:srgbClr val="993300"/>
      </a:lt1>
      <a:dk2>
        <a:srgbClr val="FEEC94"/>
      </a:dk2>
      <a:lt2>
        <a:srgbClr val="BB5F03"/>
      </a:lt2>
      <a:accent1>
        <a:srgbClr val="FF9900"/>
      </a:accent1>
      <a:accent2>
        <a:srgbClr val="B76A03"/>
      </a:accent2>
      <a:accent3>
        <a:srgbClr val="993300"/>
      </a:accent3>
      <a:accent4>
        <a:srgbClr val="FF9900"/>
      </a:accent4>
      <a:accent5>
        <a:srgbClr val="B76A03"/>
      </a:accent5>
      <a:accent6>
        <a:srgbClr val="993300"/>
      </a:accent6>
      <a:hlink>
        <a:srgbClr val="FFFFCC"/>
      </a:hlink>
      <a:folHlink>
        <a:srgbClr val="CC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Refined">
  <a:themeElements>
    <a:clrScheme name="default">
      <a:dk1>
        <a:srgbClr val="000000"/>
      </a:dk1>
      <a:lt1>
        <a:srgbClr val="F14DE5"/>
      </a:lt1>
      <a:dk2>
        <a:srgbClr val="000000"/>
      </a:dk2>
      <a:lt2>
        <a:srgbClr val="666699"/>
      </a:lt2>
      <a:accent1>
        <a:srgbClr val="33CC33"/>
      </a:accent1>
      <a:accent2>
        <a:srgbClr val="FFFF00"/>
      </a:accent2>
      <a:accent3>
        <a:srgbClr val="F14DE5"/>
      </a:accent3>
      <a:accent4>
        <a:srgbClr val="33CC33"/>
      </a:accent4>
      <a:accent5>
        <a:srgbClr val="FFFF00"/>
      </a:accent5>
      <a:accent6>
        <a:srgbClr val="F14DE5"/>
      </a:accent6>
      <a:hlink>
        <a:srgbClr val="CC9900"/>
      </a:hlink>
      <a:folHlink>
        <a:srgbClr val="CC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Refined">
  <a:themeElements>
    <a:clrScheme name="default">
      <a:dk1>
        <a:srgbClr val="FFFFFF"/>
      </a:dk1>
      <a:lt1>
        <a:srgbClr val="EB3421"/>
      </a:lt1>
      <a:dk2>
        <a:srgbClr val="FFFFFF"/>
      </a:dk2>
      <a:lt2>
        <a:srgbClr val="666699"/>
      </a:lt2>
      <a:accent1>
        <a:srgbClr val="00FF00"/>
      </a:accent1>
      <a:accent2>
        <a:srgbClr val="FFFF66"/>
      </a:accent2>
      <a:accent3>
        <a:srgbClr val="EB3421"/>
      </a:accent3>
      <a:accent4>
        <a:srgbClr val="00FF00"/>
      </a:accent4>
      <a:accent5>
        <a:srgbClr val="FFFF66"/>
      </a:accent5>
      <a:accent6>
        <a:srgbClr val="EB3421"/>
      </a:accent6>
      <a:hlink>
        <a:srgbClr val="CC9900"/>
      </a:hlink>
      <a:folHlink>
        <a:srgbClr val="00CC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Refined">
  <a:themeElements>
    <a:clrScheme name="default">
      <a:dk1>
        <a:srgbClr val="0000FF"/>
      </a:dk1>
      <a:lt1>
        <a:srgbClr val="84FD41"/>
      </a:lt1>
      <a:dk2>
        <a:srgbClr val="0000FF"/>
      </a:dk2>
      <a:lt2>
        <a:srgbClr val="666699"/>
      </a:lt2>
      <a:accent1>
        <a:srgbClr val="FF66FF"/>
      </a:accent1>
      <a:accent2>
        <a:srgbClr val="FFFF00"/>
      </a:accent2>
      <a:accent3>
        <a:srgbClr val="84FD41"/>
      </a:accent3>
      <a:accent4>
        <a:srgbClr val="FF66FF"/>
      </a:accent4>
      <a:accent5>
        <a:srgbClr val="FFFF00"/>
      </a:accent5>
      <a:accent6>
        <a:srgbClr val="84FD41"/>
      </a:accent6>
      <a:hlink>
        <a:srgbClr val="FF0000"/>
      </a:hlink>
      <a:folHlink>
        <a:srgbClr val="99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Refined">
  <a:themeElements>
    <a:clrScheme name="Refined">
      <a:dk1>
        <a:srgbClr val="FFFF66"/>
      </a:dk1>
      <a:lt1>
        <a:srgbClr val="933CB6"/>
      </a:lt1>
      <a:dk2>
        <a:srgbClr val="FFFF66"/>
      </a:dk2>
      <a:lt2>
        <a:srgbClr val="666699"/>
      </a:lt2>
      <a:accent1>
        <a:srgbClr val="FF6699"/>
      </a:accent1>
      <a:accent2>
        <a:srgbClr val="FFFF00"/>
      </a:accent2>
      <a:accent3>
        <a:srgbClr val="933CB6"/>
      </a:accent3>
      <a:accent4>
        <a:srgbClr val="FF6699"/>
      </a:accent4>
      <a:accent5>
        <a:srgbClr val="FFFF00"/>
      </a:accent5>
      <a:accent6>
        <a:srgbClr val="933CB6"/>
      </a:accent6>
      <a:hlink>
        <a:srgbClr val="66FF33"/>
      </a:hlink>
      <a:folHlink>
        <a:srgbClr val="66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Refined">
  <a:themeElements>
    <a:clrScheme name="default">
      <a:dk1>
        <a:srgbClr val="FFFFFF"/>
      </a:dk1>
      <a:lt1>
        <a:srgbClr val="006699"/>
      </a:lt1>
      <a:dk2>
        <a:srgbClr val="CCECFF"/>
      </a:dk2>
      <a:lt2>
        <a:srgbClr val="4D4D4D"/>
      </a:lt2>
      <a:accent1>
        <a:srgbClr val="339966"/>
      </a:accent1>
      <a:accent2>
        <a:srgbClr val="3366FF"/>
      </a:accent2>
      <a:accent3>
        <a:srgbClr val="006699"/>
      </a:accent3>
      <a:accent4>
        <a:srgbClr val="339966"/>
      </a:accent4>
      <a:accent5>
        <a:srgbClr val="3366FF"/>
      </a:accent5>
      <a:accent6>
        <a:srgbClr val="006699"/>
      </a:accent6>
      <a:hlink>
        <a:srgbClr val="33CC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scade">
  <a:themeElements>
    <a:clrScheme name="Cascade">
      <a:dk1>
        <a:srgbClr val="FFFFFF"/>
      </a:dk1>
      <a:lt1>
        <a:srgbClr val="000066"/>
      </a:lt1>
      <a:dk2>
        <a:srgbClr val="FFFFFF"/>
      </a:dk2>
      <a:lt2>
        <a:srgbClr val="FFFFCC"/>
      </a:lt2>
      <a:accent1>
        <a:srgbClr val="0078F0"/>
      </a:accent1>
      <a:accent2>
        <a:srgbClr val="CCECFF"/>
      </a:accent2>
      <a:accent3>
        <a:srgbClr val="000066"/>
      </a:accent3>
      <a:accent4>
        <a:srgbClr val="0078F0"/>
      </a:accent4>
      <a:accent5>
        <a:srgbClr val="CCECFF"/>
      </a:accent5>
      <a:accent6>
        <a:srgbClr val="000066"/>
      </a:accent6>
      <a:hlink>
        <a:srgbClr val="3399FF"/>
      </a:hlink>
      <a:folHlink>
        <a:srgbClr val="FF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ream">
  <a:themeElements>
    <a:clrScheme name="default">
      <a:dk1>
        <a:srgbClr val="FFFFFF"/>
      </a:dk1>
      <a:lt1>
        <a:srgbClr val="4A9400"/>
      </a:lt1>
      <a:dk2>
        <a:srgbClr val="BAE8BA"/>
      </a:dk2>
      <a:lt2>
        <a:srgbClr val="2A5400"/>
      </a:lt2>
      <a:accent1>
        <a:srgbClr val="33CC33"/>
      </a:accent1>
      <a:accent2>
        <a:srgbClr val="99CC00"/>
      </a:accent2>
      <a:accent3>
        <a:srgbClr val="4A9400"/>
      </a:accent3>
      <a:accent4>
        <a:srgbClr val="33CC33"/>
      </a:accent4>
      <a:accent5>
        <a:srgbClr val="99CC00"/>
      </a:accent5>
      <a:accent6>
        <a:srgbClr val="4A9400"/>
      </a:accent6>
      <a:hlink>
        <a:srgbClr val="99FF33"/>
      </a:hlink>
      <a:folHlink>
        <a:srgbClr val="FFFF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tream">
  <a:themeElements>
    <a:clrScheme name="Stream">
      <a:dk1>
        <a:srgbClr val="FFFFFF"/>
      </a:dk1>
      <a:lt1>
        <a:srgbClr val="003399"/>
      </a:lt1>
      <a:dk2>
        <a:srgbClr val="E5E5FF"/>
      </a:dk2>
      <a:lt2>
        <a:srgbClr val="000514"/>
      </a:lt2>
      <a:accent1>
        <a:srgbClr val="0099CC"/>
      </a:accent1>
      <a:accent2>
        <a:srgbClr val="A886E0"/>
      </a:accent2>
      <a:accent3>
        <a:srgbClr val="003399"/>
      </a:accent3>
      <a:accent4>
        <a:srgbClr val="0099CC"/>
      </a:accent4>
      <a:accent5>
        <a:srgbClr val="A886E0"/>
      </a:accent5>
      <a:accent6>
        <a:srgbClr val="003399"/>
      </a:accent6>
      <a:hlink>
        <a:srgbClr val="FFCC00"/>
      </a:hlink>
      <a:folHlink>
        <a:srgbClr val="FF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lit">
  <a:themeElements>
    <a:clrScheme name="Slit">
      <a:dk1>
        <a:srgbClr val="FFFFFF"/>
      </a:dk1>
      <a:lt1>
        <a:srgbClr val="720000"/>
      </a:lt1>
      <a:dk2>
        <a:srgbClr val="FFFFCC"/>
      </a:dk2>
      <a:lt2>
        <a:srgbClr val="8C0000"/>
      </a:lt2>
      <a:accent1>
        <a:srgbClr val="FF3300"/>
      </a:accent1>
      <a:accent2>
        <a:srgbClr val="BE7960"/>
      </a:accent2>
      <a:accent3>
        <a:srgbClr val="720000"/>
      </a:accent3>
      <a:accent4>
        <a:srgbClr val="FF3300"/>
      </a:accent4>
      <a:accent5>
        <a:srgbClr val="BE7960"/>
      </a:accent5>
      <a:accent6>
        <a:srgbClr val="720000"/>
      </a:accent6>
      <a:hlink>
        <a:srgbClr val="FFCC66"/>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Beam">
  <a:themeElements>
    <a:clrScheme name="Beam">
      <a:dk1>
        <a:srgbClr val="FFFFFF"/>
      </a:dk1>
      <a:lt1>
        <a:srgbClr val="000099"/>
      </a:lt1>
      <a:dk2>
        <a:srgbClr val="FFFFFF"/>
      </a:dk2>
      <a:lt2>
        <a:srgbClr val="000080"/>
      </a:lt2>
      <a:accent1>
        <a:srgbClr val="3366FF"/>
      </a:accent1>
      <a:accent2>
        <a:srgbClr val="7B46D0"/>
      </a:accent2>
      <a:accent3>
        <a:srgbClr val="000099"/>
      </a:accent3>
      <a:accent4>
        <a:srgbClr val="3366FF"/>
      </a:accent4>
      <a:accent5>
        <a:srgbClr val="7B46D0"/>
      </a:accent5>
      <a:accent6>
        <a:srgbClr val="000099"/>
      </a:accent6>
      <a:hlink>
        <a:srgbClr val="86D1EC"/>
      </a:hlink>
      <a:folHlink>
        <a:srgbClr val="45C9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Ripple">
  <a:themeElements>
    <a:clrScheme name="default">
      <a:dk1>
        <a:srgbClr val="FFFFFF"/>
      </a:dk1>
      <a:lt1>
        <a:srgbClr val="A3BBA9"/>
      </a:lt1>
      <a:dk2>
        <a:srgbClr val="007D80"/>
      </a:dk2>
      <a:lt2>
        <a:srgbClr val="CDD9D1"/>
      </a:lt2>
      <a:accent1>
        <a:srgbClr val="9CA8A4"/>
      </a:accent1>
      <a:accent2>
        <a:srgbClr val="CBD7CE"/>
      </a:accent2>
      <a:accent3>
        <a:srgbClr val="A3BBA9"/>
      </a:accent3>
      <a:accent4>
        <a:srgbClr val="9CA8A4"/>
      </a:accent4>
      <a:accent5>
        <a:srgbClr val="CBD7CE"/>
      </a:accent5>
      <a:accent6>
        <a:srgbClr val="A3BBA9"/>
      </a:accent6>
      <a:hlink>
        <a:srgbClr val="009900"/>
      </a:hlink>
      <a:folHlink>
        <a:srgbClr val="00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Refined">
  <a:themeElements>
    <a:clrScheme name="default">
      <a:dk1>
        <a:srgbClr val="FFFFFF"/>
      </a:dk1>
      <a:lt1>
        <a:srgbClr val="F5F549"/>
      </a:lt1>
      <a:dk2>
        <a:srgbClr val="FFFFFF"/>
      </a:dk2>
      <a:lt2>
        <a:srgbClr val="666699"/>
      </a:lt2>
      <a:accent1>
        <a:srgbClr val="FFCC00"/>
      </a:accent1>
      <a:accent2>
        <a:srgbClr val="FF3300"/>
      </a:accent2>
      <a:accent3>
        <a:srgbClr val="F5F549"/>
      </a:accent3>
      <a:accent4>
        <a:srgbClr val="FFCC00"/>
      </a:accent4>
      <a:accent5>
        <a:srgbClr val="FF3300"/>
      </a:accent5>
      <a:accent6>
        <a:srgbClr val="F5F549"/>
      </a:accent6>
      <a:hlink>
        <a:srgbClr val="CC9900"/>
      </a:hlink>
      <a:folHlink>
        <a:srgbClr val="CC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Refined">
  <a:themeElements>
    <a:clrScheme name="default">
      <a:dk1>
        <a:srgbClr val="FFFF00"/>
      </a:dk1>
      <a:lt1>
        <a:srgbClr val="4343FB"/>
      </a:lt1>
      <a:dk2>
        <a:srgbClr val="FFFF00"/>
      </a:dk2>
      <a:lt2>
        <a:srgbClr val="666699"/>
      </a:lt2>
      <a:accent1>
        <a:srgbClr val="33CC33"/>
      </a:accent1>
      <a:accent2>
        <a:srgbClr val="66FF33"/>
      </a:accent2>
      <a:accent3>
        <a:srgbClr val="4343FB"/>
      </a:accent3>
      <a:accent4>
        <a:srgbClr val="33CC33"/>
      </a:accent4>
      <a:accent5>
        <a:srgbClr val="66FF33"/>
      </a:accent5>
      <a:accent6>
        <a:srgbClr val="4343FB"/>
      </a:accent6>
      <a:hlink>
        <a:srgbClr val="CC9900"/>
      </a:hlink>
      <a:folHlink>
        <a:srgbClr val="CC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Words>
  <Application>Microsoft Office PowerPoint</Application>
  <PresentationFormat>On-screen Show (16:9)</PresentationFormat>
  <Paragraphs>33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14</vt:i4>
      </vt:variant>
      <vt:variant>
        <vt:lpstr>Slide Titles</vt:lpstr>
      </vt:variant>
      <vt:variant>
        <vt:i4>16</vt:i4>
      </vt:variant>
    </vt:vector>
  </HeadingPairs>
  <TitlesOfParts>
    <vt:vector size="35" baseType="lpstr">
      <vt:lpstr>Times New Roman</vt:lpstr>
      <vt:lpstr>Arial</vt:lpstr>
      <vt:lpstr>Garamond</vt:lpstr>
      <vt:lpstr>Noto Sans Symbols</vt:lpstr>
      <vt:lpstr>Tahoma</vt:lpstr>
      <vt:lpstr>Maple</vt:lpstr>
      <vt:lpstr>Cascade</vt:lpstr>
      <vt:lpstr>Stream</vt:lpstr>
      <vt:lpstr>Stream</vt:lpstr>
      <vt:lpstr>Slit</vt:lpstr>
      <vt:lpstr>Beam</vt:lpstr>
      <vt:lpstr>Ripple</vt:lpstr>
      <vt:lpstr>Refined</vt:lpstr>
      <vt:lpstr>Refined</vt:lpstr>
      <vt:lpstr>Refined</vt:lpstr>
      <vt:lpstr>Refined</vt:lpstr>
      <vt:lpstr>Refined</vt:lpstr>
      <vt:lpstr>Refined</vt:lpstr>
      <vt:lpstr>Refined</vt:lpstr>
      <vt:lpstr>Scientific Method</vt:lpstr>
      <vt:lpstr>What is the scientific method?</vt:lpstr>
      <vt:lpstr>Is there only one “scientific method”?</vt:lpstr>
      <vt:lpstr>PowerPoint Presentation</vt:lpstr>
      <vt:lpstr>What is a hypothesis?</vt:lpstr>
      <vt:lpstr>What is data?</vt:lpstr>
      <vt:lpstr>What are the steps of the Scientific Method?</vt:lpstr>
      <vt:lpstr>Identify the problem</vt:lpstr>
      <vt:lpstr>Form Hypothesis</vt:lpstr>
      <vt:lpstr>Create an Experiment</vt:lpstr>
      <vt:lpstr>Perform an Experiment</vt:lpstr>
      <vt:lpstr>Analyze the Data</vt:lpstr>
      <vt:lpstr>YES!!!!  Then Communicate the Results</vt:lpstr>
      <vt:lpstr>If your data is not supportive- is your data inaccurate or the experiment flawed?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dc:title>
  <dc:creator>Lenovo</dc:creator>
  <cp:lastModifiedBy>Lenovo</cp:lastModifiedBy>
  <cp:revision>1</cp:revision>
  <dcterms:modified xsi:type="dcterms:W3CDTF">2018-09-10T05:47:08Z</dcterms:modified>
</cp:coreProperties>
</file>