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85" r:id="rId5"/>
    <p:sldId id="286" r:id="rId6"/>
    <p:sldId id="287" r:id="rId7"/>
    <p:sldId id="289" r:id="rId8"/>
    <p:sldId id="290" r:id="rId9"/>
    <p:sldId id="300" r:id="rId10"/>
    <p:sldId id="301" r:id="rId11"/>
    <p:sldId id="268" r:id="rId12"/>
    <p:sldId id="271" r:id="rId13"/>
    <p:sldId id="291" r:id="rId14"/>
    <p:sldId id="292" r:id="rId15"/>
    <p:sldId id="293" r:id="rId16"/>
    <p:sldId id="302" r:id="rId17"/>
    <p:sldId id="296" r:id="rId18"/>
    <p:sldId id="294" r:id="rId19"/>
    <p:sldId id="295" r:id="rId20"/>
    <p:sldId id="297" r:id="rId21"/>
    <p:sldId id="284" r:id="rId22"/>
    <p:sldId id="30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500A6-E3FE-4BE8-9C52-70F369D9C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B4D30-0C96-40F6-9427-FD1045872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FDDF4-4554-4326-8603-B92EDEBD8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3C866-6EB8-4AC5-A5DD-6D0FAE4A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69205-E1CA-4585-82C6-CB1B536E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286C-0AC3-4D50-B6B5-10F2CC63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9C0AB-EFF7-40A1-BE5D-5C4378569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0C365-C785-48AD-AA5C-FCFBDEE0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7961-34E6-471F-83B9-C89D6F936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C8D2B-32A4-4206-AE4F-5F81D01A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4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EB411-12A6-46C6-BAEE-30DD60826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AB01EE-5234-438F-B7D7-B03C26246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3D86-BA79-42AE-808E-A8DA2720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E50B-FEEA-49C4-9B5D-03C37CCC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D603-250A-4851-9B8A-9DAC987CE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9D83-087F-4A6F-9189-ABA42A3B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83D23-ABA0-4D6C-8AE4-899A1AA4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AC428-3557-4445-893C-1BDA02AB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AFD0C-0407-4FC9-9360-8C8C8A91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CF0C5-9452-4045-BB81-F4AE9381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BA1F-E819-4087-9997-2F6BB3DD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1CC0B-A284-47DB-8FDE-280B63B49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195A2-7DDA-45C5-A3AC-518D0620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69594-C63D-473D-917A-BDEB768C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B66E1-CD38-4C11-93AF-AB382FF8D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4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8ED5-E083-4A06-A288-FFA4BB2F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E493B-799A-44D7-B28C-745123927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EA826-6BE0-42D9-92AE-65934E988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DCC92-5A64-4B22-866C-923FFE9C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ED14B-3708-477A-ACBE-63A13BE9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8A779-0291-47F9-8679-F6BB4C50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48CD-CD42-46BB-A264-DF522F3A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AFFAF-6DD9-4FDB-9562-894CB8B37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6A1D6-97A4-40E4-931B-95C85ED28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D22FA7-23E9-4A64-9BBB-18BB4E5BD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17093-CC08-419A-B031-70B80C438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F3551-E7DA-457B-9DB6-E84BEDE69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F3E0D9-ACB7-41C8-A41F-FCF33518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22D1F-0EDA-4F05-B8F7-DE739207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8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161D-A30C-4E4C-B512-4DE5A188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EF8F42-FBD6-4BA8-A70B-CC178BED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B45F4-D6CA-4C59-AF16-A0DBAF59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8B05A-7003-4A6E-8ADC-A8748965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4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FBB143-4B39-4EFE-AA1D-DE38D343A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17F17-11B4-4CA6-B5A2-D3ABB2AB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D5BB0-141D-4016-969A-834E9464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CD31-E205-4B1F-BA5F-A7CEBFDE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684D-822B-4B84-8A1F-356B3ACDA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FC0A7-997C-48C3-A951-1329FEFBF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5BFE9-3246-4D70-BD5B-0D1874CD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7C758-B948-4197-A00A-8E73E38F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9F547-1090-4A0E-BBE5-1DF03B7B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626C-6679-4EC3-B57A-3BD9BC5E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D5E8D-0F84-424B-A156-B53FF163E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0AE64-9B3C-4B26-9C16-23408C2E1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4132E-FC22-46A7-9176-30BDA445E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61FDB-2E32-45A7-9E1A-615BD151A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E28A7-73A9-44AE-BE79-67C7C25D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5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FE742-2687-4BE6-A77C-8E22FB61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C4DC5-B40A-482D-A7CF-4D88045F7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E5C01-4263-41E6-B95B-566B814627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A0B2-90F4-47AF-A1CA-9717B6E571C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5CC16-42BE-4E04-9B9D-41BC6F111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292DA-065A-447F-8591-69F0171B4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36C65-CF6E-4A1B-B535-DBD8E4DA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2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04EA6-15EA-44AF-943E-A4775B585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What is solubility?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BEE84-FB9D-48E6-AFDC-3182609B5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Solubility is the ability of a substance to </a:t>
            </a:r>
            <a:r>
              <a:rPr lang="en-US" sz="4000" dirty="0">
                <a:solidFill>
                  <a:srgbClr val="FF0000"/>
                </a:solidFill>
              </a:rPr>
              <a:t>dissolve</a:t>
            </a:r>
            <a:r>
              <a:rPr lang="en-US" sz="4000" dirty="0"/>
              <a:t> (become trapped in) another substance.</a:t>
            </a:r>
          </a:p>
          <a:p>
            <a:endParaRPr lang="en-US" sz="4000" dirty="0"/>
          </a:p>
          <a:p>
            <a:r>
              <a:rPr lang="en-US" sz="4000" dirty="0"/>
              <a:t>Temperature can </a:t>
            </a:r>
            <a:r>
              <a:rPr lang="en-US" sz="4000" dirty="0">
                <a:solidFill>
                  <a:srgbClr val="FF0000"/>
                </a:solidFill>
              </a:rPr>
              <a:t>increase</a:t>
            </a:r>
            <a:r>
              <a:rPr lang="en-US" sz="4000" dirty="0"/>
              <a:t> solubility.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Example:  hot tea vs. iced tea</a:t>
            </a:r>
          </a:p>
        </p:txBody>
      </p:sp>
    </p:spTree>
    <p:extLst>
      <p:ext uri="{BB962C8B-B14F-4D97-AF65-F5344CB8AC3E}">
        <p14:creationId xmlns:p14="http://schemas.microsoft.com/office/powerpoint/2010/main" val="17895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7F73-E7FA-4E5F-ABAB-E12F448D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7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If you leave a solution of sugar and water or salt and water out on the counter for several days, what happens?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3726B3-98DC-4420-B462-69B35B60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271"/>
            <a:ext cx="10515600" cy="419769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endParaRPr lang="en-US" sz="32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/>
              <a:t>a. The sugar or salt disappear.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/>
              <a:t>b. The sugar or salt water take on a different taste.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0000"/>
                </a:solidFill>
              </a:rPr>
              <a:t>c. The water evaporates and sugar or salt crystals form.</a:t>
            </a:r>
            <a:r>
              <a:rPr lang="en-US" sz="32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d. The sugar and salt evaporate along with the water.</a:t>
            </a:r>
          </a:p>
        </p:txBody>
      </p:sp>
    </p:spTree>
    <p:extLst>
      <p:ext uri="{BB962C8B-B14F-4D97-AF65-F5344CB8AC3E}">
        <p14:creationId xmlns:p14="http://schemas.microsoft.com/office/powerpoint/2010/main" val="308853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27A62-9AC8-4877-B259-1EBAE582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2507"/>
            <a:ext cx="10515600" cy="2681375"/>
          </a:xfrm>
        </p:spPr>
        <p:txBody>
          <a:bodyPr>
            <a:normAutofit/>
          </a:bodyPr>
          <a:lstStyle/>
          <a:p>
            <a:r>
              <a:rPr lang="en-US" sz="4000" dirty="0"/>
              <a:t>When the water evaporates, only the water changes to a gas (water vapor).</a:t>
            </a:r>
          </a:p>
          <a:p>
            <a:endParaRPr lang="en-US" sz="4000" dirty="0"/>
          </a:p>
          <a:p>
            <a:r>
              <a:rPr lang="en-US" sz="4000" dirty="0"/>
              <a:t>The salt or sugar is left behind as solid crystals.</a:t>
            </a:r>
          </a:p>
          <a:p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00DE85-6264-49C3-A50F-202BFEA88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765" y="3530009"/>
            <a:ext cx="9662469" cy="26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83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DD33-F54E-4004-936C-9C10EF11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water cycle helps clean water!!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2551-87EA-4E3A-A5E7-69A98D93AF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Animals live in water…they defecate, urinate, die, and decay in the water. </a:t>
            </a:r>
          </a:p>
          <a:p>
            <a:endParaRPr lang="en-US" sz="3200" dirty="0"/>
          </a:p>
          <a:p>
            <a:r>
              <a:rPr lang="en-US" sz="3200" dirty="0"/>
              <a:t>You can imagine the different substances that are dissolved in lake water…but water cleans itself via the </a:t>
            </a:r>
            <a:r>
              <a:rPr lang="en-US" sz="3200" dirty="0">
                <a:solidFill>
                  <a:srgbClr val="FF0000"/>
                </a:solidFill>
              </a:rPr>
              <a:t>water cycle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1FF475-7A81-472C-B87E-8D2B8E2389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water </a:t>
            </a:r>
            <a:r>
              <a:rPr lang="en-US" dirty="0">
                <a:solidFill>
                  <a:srgbClr val="FF0000"/>
                </a:solidFill>
              </a:rPr>
              <a:t>evaporates</a:t>
            </a:r>
            <a:r>
              <a:rPr lang="en-US" dirty="0"/>
              <a:t>, the substances mixed with the water are left behind. The liquid water in clouds and rain droplets is clean, pure water.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805290-F9CF-4124-9CE2-75E3EA162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521" y="3940197"/>
            <a:ext cx="4193532" cy="269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6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4983-E6E2-468E-9787-6F9DDD09F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some other substances that are water soluble (able to dissolve in water)?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A6B4-76E3-4F4B-91DA-83290ED40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0142-051B-4007-AEE4-ACFF55E3F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some other substances that are water soluble (able to dissolve in water)?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5F73-D82C-4F18-9926-9DB17D9A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460" y="2317897"/>
            <a:ext cx="10515600" cy="4440792"/>
          </a:xfrm>
        </p:spPr>
        <p:txBody>
          <a:bodyPr numCol="2">
            <a:normAutofit fontScale="85000" lnSpcReduction="20000"/>
          </a:bodyPr>
          <a:lstStyle/>
          <a:p>
            <a:r>
              <a:rPr lang="en-US" sz="4600" dirty="0"/>
              <a:t>Soap</a:t>
            </a:r>
          </a:p>
          <a:p>
            <a:r>
              <a:rPr lang="en-US" sz="4600" dirty="0"/>
              <a:t>Coffee</a:t>
            </a:r>
          </a:p>
          <a:p>
            <a:r>
              <a:rPr lang="en-US" sz="4600" dirty="0"/>
              <a:t>Aspirin tablet</a:t>
            </a:r>
          </a:p>
          <a:p>
            <a:r>
              <a:rPr lang="en-US" sz="4600" dirty="0"/>
              <a:t>Food coloring</a:t>
            </a:r>
          </a:p>
          <a:p>
            <a:r>
              <a:rPr lang="en-US" sz="4600" dirty="0"/>
              <a:t>Carbon dioxide</a:t>
            </a:r>
          </a:p>
          <a:p>
            <a:r>
              <a:rPr lang="en-US" sz="4600" dirty="0"/>
              <a:t>Baking soda</a:t>
            </a:r>
          </a:p>
          <a:p>
            <a:endParaRPr lang="en-US" sz="4600" dirty="0"/>
          </a:p>
          <a:p>
            <a:endParaRPr lang="en-US" sz="4600" dirty="0"/>
          </a:p>
          <a:p>
            <a:r>
              <a:rPr lang="en-US" sz="4600" dirty="0"/>
              <a:t>Epsom salt</a:t>
            </a:r>
          </a:p>
          <a:p>
            <a:r>
              <a:rPr lang="en-US" sz="4600" dirty="0"/>
              <a:t>Vinegar</a:t>
            </a:r>
          </a:p>
          <a:p>
            <a:r>
              <a:rPr lang="en-US" sz="4600" dirty="0"/>
              <a:t>Honey</a:t>
            </a:r>
          </a:p>
          <a:p>
            <a:r>
              <a:rPr lang="en-US" sz="4600" dirty="0"/>
              <a:t>Oxygen</a:t>
            </a:r>
          </a:p>
          <a:p>
            <a:r>
              <a:rPr lang="en-US" sz="4600" dirty="0"/>
              <a:t>Lemon juice</a:t>
            </a:r>
          </a:p>
          <a:p>
            <a:r>
              <a:rPr lang="en-US" sz="4600" dirty="0"/>
              <a:t>Hot chocolate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91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8557-5B9E-4E01-B38D-01680E71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These are called…the solute.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5396F-BB07-4935-9ED1-35834AFB9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solute</a:t>
            </a:r>
            <a:r>
              <a:rPr lang="en-US" sz="3600" dirty="0"/>
              <a:t> is the substance that is being dissolved</a:t>
            </a:r>
          </a:p>
          <a:p>
            <a:endParaRPr lang="en-US" sz="3600" dirty="0"/>
          </a:p>
          <a:p>
            <a:r>
              <a:rPr lang="en-US" sz="3600" dirty="0"/>
              <a:t>The substance that is the </a:t>
            </a:r>
            <a:r>
              <a:rPr lang="en-US" sz="3600" dirty="0">
                <a:solidFill>
                  <a:srgbClr val="FF0000"/>
                </a:solidFill>
              </a:rPr>
              <a:t>smaller amount </a:t>
            </a:r>
            <a:r>
              <a:rPr lang="en-US" sz="3600" dirty="0"/>
              <a:t>or the substance that experiences a phase change</a:t>
            </a:r>
          </a:p>
        </p:txBody>
      </p:sp>
    </p:spTree>
    <p:extLst>
      <p:ext uri="{BB962C8B-B14F-4D97-AF65-F5344CB8AC3E}">
        <p14:creationId xmlns:p14="http://schemas.microsoft.com/office/powerpoint/2010/main" val="2751443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7367-505E-4BF1-9DB6-4F56BCFBB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some other substances that are water insoluble (unable to dissolve)?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A859B-453F-4035-9651-F78953BB1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2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4876-B612-41BD-B687-B342704F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some other substances that are water insoluble (unable to dissolve)?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779B20-C6E6-4AEB-9843-5188940BB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990" y="2369474"/>
            <a:ext cx="10515600" cy="2544356"/>
          </a:xfrm>
        </p:spPr>
        <p:txBody>
          <a:bodyPr numCol="2">
            <a:noAutofit/>
          </a:bodyPr>
          <a:lstStyle/>
          <a:p>
            <a:r>
              <a:rPr lang="en-US" sz="3900" dirty="0"/>
              <a:t>Oil</a:t>
            </a:r>
          </a:p>
          <a:p>
            <a:r>
              <a:rPr lang="en-US" sz="3900" dirty="0"/>
              <a:t>Flour</a:t>
            </a:r>
          </a:p>
          <a:p>
            <a:r>
              <a:rPr lang="en-US" sz="3900" dirty="0"/>
              <a:t>Metal</a:t>
            </a:r>
          </a:p>
          <a:p>
            <a:r>
              <a:rPr lang="en-US" sz="3900" dirty="0"/>
              <a:t>Plastic</a:t>
            </a:r>
          </a:p>
          <a:p>
            <a:r>
              <a:rPr lang="en-US" sz="3900" dirty="0"/>
              <a:t>Chalk</a:t>
            </a:r>
          </a:p>
          <a:p>
            <a:r>
              <a:rPr lang="en-US" sz="3900" dirty="0"/>
              <a:t>Black pepper</a:t>
            </a:r>
          </a:p>
          <a:p>
            <a:r>
              <a:rPr lang="en-US" sz="3900" dirty="0"/>
              <a:t>Wood</a:t>
            </a:r>
          </a:p>
          <a:p>
            <a:r>
              <a:rPr lang="en-US" sz="3900" dirty="0"/>
              <a:t>Wax</a:t>
            </a:r>
          </a:p>
        </p:txBody>
      </p:sp>
    </p:spTree>
    <p:extLst>
      <p:ext uri="{BB962C8B-B14F-4D97-AF65-F5344CB8AC3E}">
        <p14:creationId xmlns:p14="http://schemas.microsoft.com/office/powerpoint/2010/main" val="433498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89D7-D138-42C4-A9CF-C3E5BE94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Water as a solvent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49C2-908E-4D47-8D2A-E7DA79F82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solvent</a:t>
            </a:r>
            <a:r>
              <a:rPr lang="en-US" sz="3600" dirty="0"/>
              <a:t> is the substance doing the dissolving </a:t>
            </a:r>
          </a:p>
          <a:p>
            <a:endParaRPr lang="en-US" sz="3600" dirty="0"/>
          </a:p>
          <a:p>
            <a:r>
              <a:rPr lang="en-US" sz="3600" dirty="0"/>
              <a:t>The substance that is the </a:t>
            </a:r>
            <a:r>
              <a:rPr lang="en-US" sz="3600" dirty="0">
                <a:solidFill>
                  <a:srgbClr val="FF0000"/>
                </a:solidFill>
              </a:rPr>
              <a:t>larger amount</a:t>
            </a:r>
          </a:p>
          <a:p>
            <a:endParaRPr lang="en-US" sz="3600" dirty="0"/>
          </a:p>
          <a:p>
            <a:r>
              <a:rPr lang="en-US" sz="3600" dirty="0"/>
              <a:t>Water is considered the </a:t>
            </a:r>
            <a:r>
              <a:rPr lang="en-US" sz="3600" dirty="0">
                <a:solidFill>
                  <a:srgbClr val="FF0000"/>
                </a:solidFill>
              </a:rPr>
              <a:t>universal solvent </a:t>
            </a:r>
            <a:r>
              <a:rPr lang="en-US" sz="3600" dirty="0"/>
              <a:t>because it dissolves more substances than any other liquid. This is important to every living thing on earth!!</a:t>
            </a:r>
          </a:p>
        </p:txBody>
      </p:sp>
    </p:spTree>
    <p:extLst>
      <p:ext uri="{BB962C8B-B14F-4D97-AF65-F5344CB8AC3E}">
        <p14:creationId xmlns:p14="http://schemas.microsoft.com/office/powerpoint/2010/main" val="1916196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5C61E-FCFF-4D2C-A90E-A109FA16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Remember…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8AA17-413D-4DA3-9363-3682B375A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solution is formed when one substance dissolves in another substance.</a:t>
            </a:r>
          </a:p>
          <a:p>
            <a:endParaRPr lang="en-US" sz="3600" dirty="0"/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6000" b="1" dirty="0"/>
              <a:t>Solute + Solvent = </a:t>
            </a:r>
            <a:r>
              <a:rPr lang="en-US" sz="6000" b="1" dirty="0">
                <a:solidFill>
                  <a:srgbClr val="FF0000"/>
                </a:solidFill>
              </a:rPr>
              <a:t>Solution</a:t>
            </a:r>
            <a:endParaRPr lang="en-US" sz="60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24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2A84-6BAF-4530-80D2-F0D34A2F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What is a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4A29B-24A4-4326-83EE-059A61AD5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solution</a:t>
            </a:r>
            <a:r>
              <a:rPr lang="en-US" sz="3600" dirty="0"/>
              <a:t> is formed when one substance </a:t>
            </a:r>
            <a:r>
              <a:rPr lang="en-US" sz="3600" dirty="0">
                <a:solidFill>
                  <a:srgbClr val="FF0000"/>
                </a:solidFill>
              </a:rPr>
              <a:t>dissolves</a:t>
            </a:r>
            <a:r>
              <a:rPr lang="en-US" sz="3600" dirty="0"/>
              <a:t> in another substance. The two substances mix evenly.</a:t>
            </a:r>
          </a:p>
          <a:p>
            <a:endParaRPr lang="en-US" sz="3600" dirty="0"/>
          </a:p>
          <a:p>
            <a:r>
              <a:rPr lang="en-US" sz="3600" dirty="0"/>
              <a:t>The ingredients lose some of their physical properties and they can be difficult to separate.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4800" b="1" dirty="0"/>
              <a:t>Solute + Solvent = </a:t>
            </a:r>
            <a:r>
              <a:rPr lang="en-US" sz="4800" b="1" dirty="0">
                <a:solidFill>
                  <a:srgbClr val="FF0000"/>
                </a:solidFill>
              </a:rPr>
              <a:t>Solution</a:t>
            </a:r>
            <a:endParaRPr lang="en-US" sz="48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44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4FA2-0F31-4BD9-BCAB-5EC5B3A5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42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Dilute vs. Concentrated vs. Saturated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2421A-8541-4785-B846-69A26BF54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965" y="2326732"/>
            <a:ext cx="563783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dilute</a:t>
            </a:r>
            <a:r>
              <a:rPr lang="en-US" sz="3600" dirty="0"/>
              <a:t> solution has too much solvent.</a:t>
            </a:r>
          </a:p>
          <a:p>
            <a:endParaRPr lang="en-US" sz="3600" dirty="0"/>
          </a:p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saturated</a:t>
            </a:r>
            <a:r>
              <a:rPr lang="en-US" sz="3600" dirty="0"/>
              <a:t> solution has too much solute that cannot be dissolved any further.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8D3E4F9-A15B-4E5E-8E76-1B465AC07A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2141537"/>
            <a:ext cx="5919257" cy="367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17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9A5A2-2D4D-4229-B2B1-685C28A7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b="1" dirty="0"/>
              <a:t>In Summary…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A251DB-98ED-4485-84DB-A76C9F18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When certain substances mix with water they </a:t>
            </a:r>
            <a:r>
              <a:rPr lang="en-US" sz="3600" b="1" dirty="0">
                <a:solidFill>
                  <a:srgbClr val="FF0000"/>
                </a:solidFill>
              </a:rPr>
              <a:t>dissolve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When a substance dissolves in water, the resulting liquid is called a </a:t>
            </a:r>
            <a:r>
              <a:rPr lang="en-US" sz="3600" b="1" dirty="0">
                <a:solidFill>
                  <a:srgbClr val="FF0000"/>
                </a:solidFill>
              </a:rPr>
              <a:t>solution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When a substance dissolves in water, that substance loses some of its physical properties.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351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C31B-99A5-4605-A75D-12E6338D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Matter Weekly Packet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873D-3B8A-4D25-836E-3FF7F99BC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Due Friday, </a:t>
            </a:r>
            <a:r>
              <a:rPr lang="en-US" sz="4000"/>
              <a:t>December 6</a:t>
            </a:r>
            <a:r>
              <a:rPr lang="en-US" sz="4000" baseline="30000"/>
              <a:t>th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323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2463-2D4D-43FA-9848-D75AF497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properties do sugar and salt lose when they dissolve in water?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930A-C1F3-427E-BA1C-A6B882F49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2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8C62A-5B88-45A8-A2D6-F3348354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properties do sugar and salt lose when they dissolve in water?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104EA-49C5-427D-946F-6D31DE79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4613"/>
            <a:ext cx="10515600" cy="40823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Color</a:t>
            </a:r>
          </a:p>
          <a:p>
            <a:pPr marL="514350" indent="-514350">
              <a:buAutoNum type="arabicPeriod"/>
            </a:pPr>
            <a:r>
              <a:rPr lang="en-US" sz="3600" dirty="0"/>
              <a:t>Texture</a:t>
            </a:r>
          </a:p>
          <a:p>
            <a:pPr marL="514350" indent="-514350">
              <a:buAutoNum type="arabicPeriod"/>
            </a:pPr>
            <a:r>
              <a:rPr lang="en-US" sz="3600" dirty="0"/>
              <a:t>Shape</a:t>
            </a:r>
          </a:p>
          <a:p>
            <a:pPr marL="514350" indent="-514350">
              <a:buAutoNum type="arabicPeriod"/>
            </a:pPr>
            <a:r>
              <a:rPr lang="en-US" sz="3600" dirty="0"/>
              <a:t>State of matter</a:t>
            </a:r>
          </a:p>
          <a:p>
            <a:pPr marL="514350" indent="-514350">
              <a:buAutoNum type="arabicPeriod"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…they seem to disappear!</a:t>
            </a:r>
          </a:p>
        </p:txBody>
      </p:sp>
    </p:spTree>
    <p:extLst>
      <p:ext uri="{BB962C8B-B14F-4D97-AF65-F5344CB8AC3E}">
        <p14:creationId xmlns:p14="http://schemas.microsoft.com/office/powerpoint/2010/main" val="334515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F6FA-0E75-401A-B5AD-24C2350BD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you name a property that sugar and salt do NOT lose when they dissolve in water?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27F51-7FCD-4F3C-B029-0C27FFB5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1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A757-E310-4C0B-A6C5-DE2A9949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 you name a property that sugar and salt do NOT lose when they dissolve in water?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B554A-55F0-4D00-BF33-C9F1305B3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5200" y="4393820"/>
            <a:ext cx="5181600" cy="2013994"/>
          </a:xfrm>
        </p:spPr>
        <p:txBody>
          <a:bodyPr>
            <a:normAutofit lnSpcReduction="10000"/>
          </a:bodyPr>
          <a:lstStyle/>
          <a:p>
            <a:endParaRPr lang="en-US" sz="4400" dirty="0"/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/>
              <a:t>We can still taste it!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E6015D-650D-472A-A73C-37CD92450F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05200" y="2379119"/>
            <a:ext cx="51625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4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D81A-704E-4883-A055-A63D049C8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Did sand lose any of its physical properties when it was mixed with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8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464C-DE3E-4A53-BFEC-23C3FC20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Did sand lose any of its physical properties when it was mixed with water?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18D90-07E9-424E-95E8-74BC9B3F3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55" y="2190307"/>
            <a:ext cx="11004697" cy="4302568"/>
          </a:xfrm>
        </p:spPr>
        <p:txBody>
          <a:bodyPr>
            <a:normAutofit/>
          </a:bodyPr>
          <a:lstStyle/>
          <a:p>
            <a:r>
              <a:rPr lang="en-US" sz="4000" dirty="0"/>
              <a:t>Sand </a:t>
            </a:r>
            <a:r>
              <a:rPr lang="en-US" sz="4000" u="sng" dirty="0">
                <a:solidFill>
                  <a:srgbClr val="FF0000"/>
                </a:solidFill>
              </a:rPr>
              <a:t>DOES NOT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lose any of its physical properties when it is mixed with water. The sand is still:</a:t>
            </a:r>
          </a:p>
          <a:p>
            <a:pPr marL="0" indent="0">
              <a:buNone/>
            </a:pPr>
            <a:r>
              <a:rPr lang="en-US" sz="4000" dirty="0"/>
              <a:t>	1. A solid</a:t>
            </a:r>
          </a:p>
          <a:p>
            <a:pPr marL="0" indent="0">
              <a:buNone/>
            </a:pPr>
            <a:r>
              <a:rPr lang="en-US" sz="4000" dirty="0"/>
              <a:t>	2. A tan color</a:t>
            </a:r>
          </a:p>
          <a:p>
            <a:pPr marL="0" indent="0">
              <a:buNone/>
            </a:pPr>
            <a:r>
              <a:rPr lang="en-US" sz="4000" dirty="0"/>
              <a:t>	3. Gritty</a:t>
            </a:r>
          </a:p>
          <a:p>
            <a:pPr marL="0" indent="0">
              <a:buNone/>
            </a:pPr>
            <a:r>
              <a:rPr lang="en-US" sz="4000" dirty="0"/>
              <a:t>	4. Easy to separate</a:t>
            </a:r>
            <a:r>
              <a:rPr lang="en-US" sz="4000" dirty="0">
                <a:sym typeface="Wingdings" panose="05000000000000000000" pitchFamily="2" charset="2"/>
              </a:rPr>
              <a:t> (</a:t>
            </a:r>
            <a:r>
              <a:rPr lang="en-US" sz="4000" dirty="0"/>
              <a:t>pour off water or filter)</a:t>
            </a:r>
          </a:p>
        </p:txBody>
      </p:sp>
    </p:spTree>
    <p:extLst>
      <p:ext uri="{BB962C8B-B14F-4D97-AF65-F5344CB8AC3E}">
        <p14:creationId xmlns:p14="http://schemas.microsoft.com/office/powerpoint/2010/main" val="367960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7F73-E7FA-4E5F-ABAB-E12F448D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7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If you leave a solution of sugar and water or salt and water out on the counter for several days, what happens?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3726B3-98DC-4420-B462-69B35B60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271"/>
            <a:ext cx="10515600" cy="419769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endParaRPr lang="en-US" sz="3200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/>
              <a:t>a. The sugar or salt disappear.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/>
              <a:t>b. The sugar or salt water take on a different taste.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dirty="0"/>
              <a:t>c. The water evaporates and sugar or salt crystals form.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/>
              <a:t>d. The sugar and salt evaporate along with the water.</a:t>
            </a:r>
          </a:p>
        </p:txBody>
      </p:sp>
    </p:spTree>
    <p:extLst>
      <p:ext uri="{BB962C8B-B14F-4D97-AF65-F5344CB8AC3E}">
        <p14:creationId xmlns:p14="http://schemas.microsoft.com/office/powerpoint/2010/main" val="363732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17561</TotalTime>
  <Words>741</Words>
  <Application>Microsoft Office PowerPoint</Application>
  <PresentationFormat>Widescreen</PresentationFormat>
  <Paragraphs>108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What is solubility?</vt:lpstr>
      <vt:lpstr>What is a solution?</vt:lpstr>
      <vt:lpstr>What properties do sugar and salt lose when they dissolve in water?</vt:lpstr>
      <vt:lpstr>What properties do sugar and salt lose when they dissolve in water?</vt:lpstr>
      <vt:lpstr>Can you name a property that sugar and salt do NOT lose when they dissolve in water?</vt:lpstr>
      <vt:lpstr>Can you name a property that sugar and salt do NOT lose when they dissolve in water?</vt:lpstr>
      <vt:lpstr>Did sand lose any of its physical properties when it was mixed with water?</vt:lpstr>
      <vt:lpstr>Did sand lose any of its physical properties when it was mixed with water?</vt:lpstr>
      <vt:lpstr>If you leave a solution of sugar and water or salt and water out on the counter for several days, what happens?</vt:lpstr>
      <vt:lpstr>If you leave a solution of sugar and water or salt and water out on the counter for several days, what happens?</vt:lpstr>
      <vt:lpstr>PowerPoint Presentation</vt:lpstr>
      <vt:lpstr>The water cycle helps clean water!!</vt:lpstr>
      <vt:lpstr>What are some other substances that are water soluble (able to dissolve in water)? </vt:lpstr>
      <vt:lpstr>What are some other substances that are water soluble (able to dissolve in water)? </vt:lpstr>
      <vt:lpstr>These are called…the solute.</vt:lpstr>
      <vt:lpstr>What are some other substances that are water insoluble (unable to dissolve)? </vt:lpstr>
      <vt:lpstr>What are some other substances that are water insoluble (unable to dissolve)? </vt:lpstr>
      <vt:lpstr>Water as a solvent</vt:lpstr>
      <vt:lpstr>Remember…</vt:lpstr>
      <vt:lpstr>Dilute vs. Concentrated vs. Saturated</vt:lpstr>
      <vt:lpstr>In Summary…</vt:lpstr>
      <vt:lpstr>Matter Weekly Packet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36</cp:revision>
  <dcterms:created xsi:type="dcterms:W3CDTF">2018-12-03T05:34:55Z</dcterms:created>
  <dcterms:modified xsi:type="dcterms:W3CDTF">2019-12-02T02:19:26Z</dcterms:modified>
</cp:coreProperties>
</file>