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  <p:sldMasterId id="2147483704" r:id="rId3"/>
  </p:sldMasterIdLst>
  <p:notesMasterIdLst>
    <p:notesMasterId r:id="rId9"/>
  </p:notesMasterIdLst>
  <p:sldIdLst>
    <p:sldId id="256" r:id="rId4"/>
    <p:sldId id="257" r:id="rId5"/>
    <p:sldId id="258" r:id="rId6"/>
    <p:sldId id="276" r:id="rId7"/>
    <p:sldId id="277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Lustria" panose="020B0604020202020204" charset="0"/>
      <p:regular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Source Code Pro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feb674a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feb674a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feb674ae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3feb674ae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https://www.youtube.com/watch?v=YQHsXMglC9A    (1:10)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https://www.youtube.com/watch?v=4MNANgFCYpk (beginning)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https://www.youtube.com/watch?v=SCQGnVrTsAM  (Beginning)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https://www.youtube.com/watch?v=b_ILDFp5DGA (1:20)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feb674ae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feb674ae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feb674aef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feb674aef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feb674aef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feb674aef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685800" y="485771"/>
            <a:ext cx="7772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685800" y="1042016"/>
            <a:ext cx="77724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151"/>
              </a:buClr>
              <a:buSzPts val="198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ctrTitle"/>
          </p:nvPr>
        </p:nvSpPr>
        <p:spPr>
          <a:xfrm>
            <a:off x="457200" y="971550"/>
            <a:ext cx="82281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6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457200" y="2480982"/>
            <a:ext cx="8228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7"/>
          <p:cNvSpPr txBox="1"/>
          <p:nvPr/>
        </p:nvSpPr>
        <p:spPr>
          <a:xfrm>
            <a:off x="8292818" y="4353485"/>
            <a:ext cx="3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Font typeface="Noto Sans Symbols"/>
              <a:buNone/>
            </a:pPr>
            <a:r>
              <a:rPr lang="en" sz="4400" b="0" i="0" u="none" strike="noStrike" cap="none">
                <a:solidFill>
                  <a:srgbClr val="80B60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739775" y="2077571"/>
            <a:ext cx="76629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452437" y="3035208"/>
            <a:ext cx="41148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457200" y="1677521"/>
            <a:ext cx="64008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>
            <a:off x="1676400" y="2707272"/>
            <a:ext cx="51816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7239000" y="4767263"/>
            <a:ext cx="144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stria"/>
              <a:buNone/>
              <a:defRPr sz="1100" b="1" i="0" u="none" strike="noStrike" cap="non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30"/>
          <p:cNvSpPr txBox="1"/>
          <p:nvPr/>
        </p:nvSpPr>
        <p:spPr>
          <a:xfrm>
            <a:off x="8292818" y="4353485"/>
            <a:ext cx="3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Font typeface="Noto Sans Symbols"/>
              <a:buNone/>
            </a:pPr>
            <a:r>
              <a:rPr lang="en" sz="4400" b="0" i="0" u="none" strike="noStrike" cap="none">
                <a:solidFill>
                  <a:srgbClr val="80B60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740664" y="2088356"/>
            <a:ext cx="3767400" cy="2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4634753" y="2088356"/>
            <a:ext cx="3767400" cy="2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740664" y="1674158"/>
            <a:ext cx="3767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2"/>
          </p:nvPr>
        </p:nvSpPr>
        <p:spPr>
          <a:xfrm>
            <a:off x="740664" y="2370045"/>
            <a:ext cx="3767400" cy="21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3"/>
          </p:nvPr>
        </p:nvSpPr>
        <p:spPr>
          <a:xfrm>
            <a:off x="4631578" y="1674158"/>
            <a:ext cx="3767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4"/>
          </p:nvPr>
        </p:nvSpPr>
        <p:spPr>
          <a:xfrm>
            <a:off x="4631578" y="2370045"/>
            <a:ext cx="3767400" cy="21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, Top and Bottom">
  <p:cSld name="2 Content, Top and Bottom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1"/>
          </p:nvPr>
        </p:nvSpPr>
        <p:spPr>
          <a:xfrm>
            <a:off x="762000" y="2088356"/>
            <a:ext cx="76566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2"/>
          </p:nvPr>
        </p:nvSpPr>
        <p:spPr>
          <a:xfrm>
            <a:off x="762000" y="3372802"/>
            <a:ext cx="76566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4636008" y="2088356"/>
            <a:ext cx="37674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2"/>
          </p:nvPr>
        </p:nvSpPr>
        <p:spPr>
          <a:xfrm>
            <a:off x="4636008" y="3372802"/>
            <a:ext cx="37674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3"/>
          </p:nvPr>
        </p:nvSpPr>
        <p:spPr>
          <a:xfrm>
            <a:off x="740664" y="2088356"/>
            <a:ext cx="3767400" cy="2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4636008" y="2088356"/>
            <a:ext cx="37674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2"/>
          </p:nvPr>
        </p:nvSpPr>
        <p:spPr>
          <a:xfrm>
            <a:off x="4636008" y="3372802"/>
            <a:ext cx="37674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3"/>
          </p:nvPr>
        </p:nvSpPr>
        <p:spPr>
          <a:xfrm>
            <a:off x="739775" y="2088356"/>
            <a:ext cx="37674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4"/>
          </p:nvPr>
        </p:nvSpPr>
        <p:spPr>
          <a:xfrm>
            <a:off x="739775" y="3372802"/>
            <a:ext cx="37674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>
            <a:spLocks noGrp="1"/>
          </p:cNvSpPr>
          <p:nvPr>
            <p:ph type="title"/>
          </p:nvPr>
        </p:nvSpPr>
        <p:spPr>
          <a:xfrm>
            <a:off x="457200" y="285751"/>
            <a:ext cx="35097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1"/>
          </p:nvPr>
        </p:nvSpPr>
        <p:spPr>
          <a:xfrm>
            <a:off x="5029200" y="204788"/>
            <a:ext cx="36576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20039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20040" algn="l" rtl="0">
              <a:spcBef>
                <a:spcPts val="320"/>
              </a:spcBef>
              <a:spcAft>
                <a:spcPts val="0"/>
              </a:spcAft>
              <a:buClr>
                <a:srgbClr val="C0F942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2004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2"/>
          </p:nvPr>
        </p:nvSpPr>
        <p:spPr>
          <a:xfrm>
            <a:off x="457200" y="1986803"/>
            <a:ext cx="3509700" cy="2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5051426" y="285751"/>
            <a:ext cx="36354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stria"/>
              <a:buNone/>
              <a:defRPr sz="4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body" idx="1"/>
          </p:nvPr>
        </p:nvSpPr>
        <p:spPr>
          <a:xfrm>
            <a:off x="5051426" y="1986803"/>
            <a:ext cx="3635400" cy="2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39"/>
          <p:cNvSpPr>
            <a:spLocks noGrp="1"/>
          </p:cNvSpPr>
          <p:nvPr>
            <p:ph type="pic" idx="2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2" marR="0" lvl="5" indent="-354012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2" marR="0" lvl="6" indent="-35401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35560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7" marR="0" lvl="8" indent="-3444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">
  <p:cSld name="3 Pictures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5051426" y="285751"/>
            <a:ext cx="36354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stria"/>
              <a:buNone/>
              <a:defRPr sz="4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5051426" y="1986803"/>
            <a:ext cx="3635400" cy="2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40"/>
          <p:cNvSpPr>
            <a:spLocks noGrp="1"/>
          </p:cNvSpPr>
          <p:nvPr>
            <p:ph type="pic" idx="2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2" marR="0" lvl="5" indent="-354012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2" marR="0" lvl="6" indent="-35401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35560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7" marR="0" lvl="8" indent="-3444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8" name="Google Shape;198;p40"/>
          <p:cNvSpPr>
            <a:spLocks noGrp="1"/>
          </p:cNvSpPr>
          <p:nvPr>
            <p:ph type="pic" idx="3"/>
          </p:nvPr>
        </p:nvSpPr>
        <p:spPr>
          <a:xfrm>
            <a:off x="2479676" y="945357"/>
            <a:ext cx="1254000" cy="940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2" marR="0" lvl="5" indent="-354012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2" marR="0" lvl="6" indent="-35401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35560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7" marR="0" lvl="8" indent="-3444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>
            <a:spLocks noGrp="1"/>
          </p:cNvSpPr>
          <p:nvPr>
            <p:ph type="pic" idx="4"/>
          </p:nvPr>
        </p:nvSpPr>
        <p:spPr>
          <a:xfrm>
            <a:off x="269876" y="571500"/>
            <a:ext cx="2092200" cy="1569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2" marR="0" lvl="5" indent="-354012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2" marR="0" lvl="6" indent="-35401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35560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7" marR="0" lvl="8" indent="-3444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 rot="5400000">
            <a:off x="3270364" y="-886958"/>
            <a:ext cx="2601600" cy="82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 rot="5400000">
            <a:off x="5654250" y="1638329"/>
            <a:ext cx="4388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 rot="5400000">
            <a:off x="1361250" y="-591406"/>
            <a:ext cx="4211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226079" y="357801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226076" y="1465801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/>
          </p:nvPr>
        </p:nvSpPr>
        <p:spPr>
          <a:xfrm>
            <a:off x="265502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subTitle" idx="1"/>
          </p:nvPr>
        </p:nvSpPr>
        <p:spPr>
          <a:xfrm>
            <a:off x="265502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8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2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" name="Google Shape;223;p45"/>
          <p:cNvSpPr txBox="1">
            <a:spLocks noGrp="1"/>
          </p:cNvSpPr>
          <p:nvPr>
            <p:ph type="body" idx="2"/>
          </p:nvPr>
        </p:nvSpPr>
        <p:spPr>
          <a:xfrm>
            <a:off x="4939500" y="724201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eneral Slide">
  <p:cSld name="1_General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471900" y="73872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471902" y="1919076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8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2"/>
          </p:nvPr>
        </p:nvSpPr>
        <p:spPr>
          <a:xfrm>
            <a:off x="4694252" y="1919076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8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20"/>
              <a:buFont typeface="Roboto"/>
              <a:buNone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471900" y="73872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80"/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57152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20"/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739775" y="2077571"/>
            <a:ext cx="76629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ftr" idx="11"/>
          </p:nvPr>
        </p:nvSpPr>
        <p:spPr>
          <a:xfrm>
            <a:off x="578961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4305300" y="4767263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Lustria"/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sai3JIlAF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vespanglerscience.com/lab/experiments/milk-color-explos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stevespanglerscience.com/lab/experiments/step-index-card/" TargetMode="External"/><Relationship Id="rId4" Type="http://schemas.openxmlformats.org/officeDocument/2006/relationships/hyperlink" Target="https://www.stevespanglerscience.com/lab/experiments/leak-proof-ba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Welcome Back!</a:t>
            </a:r>
            <a:endParaRPr sz="6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2018-19</a:t>
            </a:r>
            <a:endParaRPr sz="6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12" name="Google Shape;312;p60"/>
          <p:cNvSpPr txBox="1">
            <a:spLocks noGrp="1"/>
          </p:cNvSpPr>
          <p:nvPr>
            <p:ph type="subTitle" idx="1"/>
          </p:nvPr>
        </p:nvSpPr>
        <p:spPr>
          <a:xfrm>
            <a:off x="3070250" y="3503425"/>
            <a:ext cx="57621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Fuquay-Varina </a:t>
            </a:r>
            <a:endParaRPr sz="3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Middle School</a:t>
            </a:r>
            <a:endParaRPr sz="3600"/>
          </a:p>
        </p:txBody>
      </p:sp>
      <p:pic>
        <p:nvPicPr>
          <p:cNvPr id="313" name="Google Shape;31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0364">
            <a:off x="184901" y="3052824"/>
            <a:ext cx="2495125" cy="166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>
            <a:spLocks noGrp="1"/>
          </p:cNvSpPr>
          <p:nvPr>
            <p:ph type="title"/>
          </p:nvPr>
        </p:nvSpPr>
        <p:spPr>
          <a:xfrm>
            <a:off x="457200" y="10648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Lustria"/>
              <a:buNone/>
            </a:pPr>
            <a:r>
              <a:rPr lang="en" sz="4600" b="0" i="0" u="none" strike="noStrike" cap="none">
                <a:latin typeface="Lustria"/>
                <a:ea typeface="Lustria"/>
                <a:cs typeface="Lustria"/>
                <a:sym typeface="Lustria"/>
              </a:rPr>
              <a:t>Just by looking at me..</a:t>
            </a:r>
            <a:endParaRPr sz="4600" b="0" i="0" u="none" strike="noStrike" cap="none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9" name="Google Shape;319;p61"/>
          <p:cNvSpPr txBox="1"/>
          <p:nvPr/>
        </p:nvSpPr>
        <p:spPr>
          <a:xfrm>
            <a:off x="120300" y="1037850"/>
            <a:ext cx="8903400" cy="3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name is _____ and I am originally from _____.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thing you cannot tell just by looking at me is _____.    This is important for me to tell you because _____.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motivates me to succeed is __________.</a:t>
            </a:r>
            <a:endParaRPr sz="2400">
              <a:solidFill>
                <a:schemeClr val="lt1"/>
              </a:solidFill>
            </a:endParaRPr>
          </a:p>
          <a:p>
            <a:pPr marL="514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I had to pick an adjective that begins with the first letter of my name that describes me, it would be ____.</a:t>
            </a:r>
            <a:endParaRPr sz="2400">
              <a:solidFill>
                <a:schemeClr val="lt1"/>
              </a:solidFill>
            </a:endParaRPr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2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Science?</a:t>
            </a:r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739775" y="2077571"/>
            <a:ext cx="7662900" cy="2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https://youtu.be/rsai3JIlAFA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0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Demonstrations</a:t>
            </a:r>
            <a:endParaRPr/>
          </a:p>
        </p:txBody>
      </p:sp>
      <p:sp>
        <p:nvSpPr>
          <p:cNvPr id="464" name="Google Shape;464;p80"/>
          <p:cNvSpPr txBox="1">
            <a:spLocks noGrp="1"/>
          </p:cNvSpPr>
          <p:nvPr>
            <p:ph type="body" idx="1"/>
          </p:nvPr>
        </p:nvSpPr>
        <p:spPr>
          <a:xfrm>
            <a:off x="740550" y="1621501"/>
            <a:ext cx="7662900" cy="3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Color Changing Milk</a:t>
            </a:r>
            <a:endParaRPr sz="2400" b="1"/>
          </a:p>
          <a:p>
            <a:pPr marL="457200" lvl="0" indent="0" rtl="0">
              <a:spcBef>
                <a:spcPts val="200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rtl="0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>
                <a:solidFill>
                  <a:schemeClr val="hlink"/>
                </a:solidFill>
                <a:hlinkClick r:id="rId4"/>
              </a:rPr>
              <a:t>Ziplock bag challenge</a:t>
            </a:r>
            <a:endParaRPr sz="2400" b="1"/>
          </a:p>
          <a:p>
            <a:pPr marL="457200" lvl="0" indent="0" rtl="0">
              <a:spcBef>
                <a:spcPts val="200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 sz="2400" b="1" u="sng">
                <a:solidFill>
                  <a:schemeClr val="hlink"/>
                </a:solidFill>
                <a:hlinkClick r:id="rId5"/>
              </a:rPr>
              <a:t>Notecard necklace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1"/>
          <p:cNvSpPr txBox="1">
            <a:spLocks noGrp="1"/>
          </p:cNvSpPr>
          <p:nvPr>
            <p:ph type="title"/>
          </p:nvPr>
        </p:nvSpPr>
        <p:spPr>
          <a:xfrm>
            <a:off x="457200" y="25885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 Assignment</a:t>
            </a:r>
            <a:endParaRPr/>
          </a:p>
        </p:txBody>
      </p:sp>
      <p:sp>
        <p:nvSpPr>
          <p:cNvPr id="470" name="Google Shape;470;p81"/>
          <p:cNvSpPr txBox="1">
            <a:spLocks noGrp="1"/>
          </p:cNvSpPr>
          <p:nvPr>
            <p:ph type="body" idx="1"/>
          </p:nvPr>
        </p:nvSpPr>
        <p:spPr>
          <a:xfrm>
            <a:off x="739775" y="2077571"/>
            <a:ext cx="7662900" cy="2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3600" b="1"/>
              <a:t>Cover to your Science Notebook and/or get to know you activity for your teacher.</a:t>
            </a:r>
            <a:endParaRPr sz="3600" b="1"/>
          </a:p>
          <a:p>
            <a:pPr marL="0" lvl="0" indent="0">
              <a:spcBef>
                <a:spcPts val="2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Amatic SC</vt:lpstr>
      <vt:lpstr>Lato</vt:lpstr>
      <vt:lpstr>Roboto</vt:lpstr>
      <vt:lpstr>Source Code Pro</vt:lpstr>
      <vt:lpstr>Noto Sans Symbols</vt:lpstr>
      <vt:lpstr>Arial</vt:lpstr>
      <vt:lpstr>Lustria</vt:lpstr>
      <vt:lpstr>Simple Light</vt:lpstr>
      <vt:lpstr>Beach Day</vt:lpstr>
      <vt:lpstr>1_Genesis</vt:lpstr>
      <vt:lpstr>Welcome Back! 2018-19 </vt:lpstr>
      <vt:lpstr>Just by looking at me..</vt:lpstr>
      <vt:lpstr>What is Science?</vt:lpstr>
      <vt:lpstr>Science Demonstrations</vt:lpstr>
      <vt:lpstr>About Me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 2018-19 </dc:title>
  <dc:creator>Lenovo</dc:creator>
  <cp:lastModifiedBy>Lenovo</cp:lastModifiedBy>
  <cp:revision>1</cp:revision>
  <dcterms:modified xsi:type="dcterms:W3CDTF">2018-09-10T05:36:33Z</dcterms:modified>
</cp:coreProperties>
</file>