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  <p:sldMasterId id="2147483668" r:id="rId3"/>
    <p:sldMasterId id="2147483669" r:id="rId4"/>
    <p:sldMasterId id="2147483670" r:id="rId5"/>
    <p:sldMasterId id="2147483671" r:id="rId6"/>
  </p:sldMasterIdLst>
  <p:notesMasterIdLst>
    <p:notesMasterId r:id="rId21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1130595" y="2404533"/>
            <a:ext cx="5826718" cy="1646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130595" y="4050833"/>
            <a:ext cx="5826718" cy="109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09599" y="2160983"/>
            <a:ext cx="3090671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609599" y="2737246"/>
            <a:ext cx="3090671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3"/>
          </p:nvPr>
        </p:nvSpPr>
        <p:spPr>
          <a:xfrm>
            <a:off x="3866639" y="2160983"/>
            <a:ext cx="3090671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4"/>
          </p:nvPr>
        </p:nvSpPr>
        <p:spPr>
          <a:xfrm>
            <a:off x="3866639" y="2737246"/>
            <a:ext cx="3090671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09600" y="2160589"/>
            <a:ext cx="3088109" cy="38807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3869203" y="2160590"/>
            <a:ext cx="3088109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09597" y="2700867"/>
            <a:ext cx="6347715" cy="1826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09597" y="4527448"/>
            <a:ext cx="6347715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clipArt" idx="2"/>
          </p:nvPr>
        </p:nvSpPr>
        <p:spPr>
          <a:xfrm>
            <a:off x="1066800" y="2101850"/>
            <a:ext cx="38099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5029200" y="210185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1066800" y="210185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clipArt" idx="2"/>
          </p:nvPr>
        </p:nvSpPr>
        <p:spPr>
          <a:xfrm>
            <a:off x="5029200" y="2101850"/>
            <a:ext cx="38099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75" name="Shape 175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101074" y="3632200"/>
            <a:ext cx="5419803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FEFEFE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609597" y="4470400"/>
            <a:ext cx="6347715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FEFEFE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5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FEFEFE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2"/>
          </p:nvPr>
        </p:nvSpPr>
        <p:spPr>
          <a:xfrm>
            <a:off x="609597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FEFEFE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 rot="5400000">
            <a:off x="3840992" y="2745919"/>
            <a:ext cx="5251450" cy="9788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 rot="5400000">
            <a:off x="581386" y="637812"/>
            <a:ext cx="5251450" cy="5195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 rot="5400000">
            <a:off x="1843087" y="927099"/>
            <a:ext cx="3881436" cy="634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15847" y="609600"/>
            <a:ext cx="6341465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5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609597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FEFEFE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09597" y="1931988"/>
            <a:ext cx="6347715" cy="2595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09597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FEFEFE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3" cy="34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09600" y="4470400"/>
            <a:ext cx="6347713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FEFEFE"/>
              </a:buClr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599" y="4800600"/>
            <a:ext cx="634771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609599" y="609600"/>
            <a:ext cx="6347713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09599" y="5367337"/>
            <a:ext cx="6347713" cy="67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marL="2286000" indent="0" rtl="0">
              <a:spcBef>
                <a:spcPts val="0"/>
              </a:spcBef>
              <a:buFont typeface="Trebuchet MS"/>
              <a:buNone/>
              <a:defRPr/>
            </a:lvl6pPr>
            <a:lvl7pPr marL="2743200" indent="0" rtl="0">
              <a:spcBef>
                <a:spcPts val="0"/>
              </a:spcBef>
              <a:buFont typeface="Trebuchet MS"/>
              <a:buNone/>
              <a:defRPr/>
            </a:lvl7pPr>
            <a:lvl8pPr marL="3200400" indent="0" rtl="0">
              <a:spcBef>
                <a:spcPts val="0"/>
              </a:spcBef>
              <a:buFont typeface="Trebuchet MS"/>
              <a:buNone/>
              <a:defRPr/>
            </a:lvl8pPr>
            <a:lvl9pPr marL="36576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609599" y="1498604"/>
            <a:ext cx="2790182" cy="1278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571275" y="514925"/>
            <a:ext cx="3386037" cy="5526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609599" y="2777068"/>
            <a:ext cx="2790182" cy="25844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-7936" y="-7936"/>
            <a:ext cx="9169399" cy="6873874"/>
            <a:chOff x="0" y="0"/>
            <a:chExt cx="2147483647" cy="2147483647"/>
          </a:xfrm>
        </p:grpSpPr>
        <p:cxnSp>
          <p:nvCxnSpPr>
            <p:cNvPr id="10" name="Shape 10"/>
            <p:cNvCxnSpPr/>
            <p:nvPr/>
          </p:nvCxnSpPr>
          <p:spPr>
            <a:xfrm rot="10800000" flipH="1">
              <a:off x="1203575823" y="1306954691"/>
              <a:ext cx="942026551" cy="837884522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1651319820" y="2645100"/>
              <a:ext cx="285525400" cy="2142193701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2" name="Shape 12"/>
            <p:cNvSpPr/>
            <p:nvPr/>
          </p:nvSpPr>
          <p:spPr>
            <a:xfrm>
              <a:off x="1616001223" y="2645412"/>
              <a:ext cx="531482423" cy="2144838234"/>
            </a:xfrm>
            <a:custGeom>
              <a:avLst/>
              <a:gdLst/>
              <a:ahLst/>
              <a:cxnLst/>
              <a:rect l="0" t="0" r="0" b="0"/>
              <a:pathLst>
                <a:path w="2271889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1689364265" y="312"/>
              <a:ext cx="456238084" cy="2144838547"/>
            </a:xfrm>
            <a:custGeom>
              <a:avLst/>
              <a:gdLst/>
              <a:ahLst/>
              <a:cxnLst/>
              <a:rect l="0" t="0" r="0" b="0"/>
              <a:pathLst>
                <a:path w="1950155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1556516791" y="1227133428"/>
              <a:ext cx="588653761" cy="917705113"/>
            </a:xfrm>
            <a:custGeom>
              <a:avLst/>
              <a:gdLst/>
              <a:ahLst/>
              <a:cxnLst/>
              <a:rect l="0" t="0" r="0" b="0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1643760569" y="312"/>
              <a:ext cx="501841825" cy="2144838547"/>
            </a:xfrm>
            <a:custGeom>
              <a:avLst/>
              <a:gdLst/>
              <a:ahLst/>
              <a:cxnLst/>
              <a:rect l="0" t="0" r="0" b="0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1944776947" y="312"/>
              <a:ext cx="200825633" cy="2144838547"/>
            </a:xfrm>
            <a:custGeom>
              <a:avLst/>
              <a:gdLst/>
              <a:ahLst/>
              <a:cxnLst/>
              <a:rect l="0" t="0" r="0" b="0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1893595748" y="0"/>
              <a:ext cx="249827707" cy="2144838547"/>
            </a:xfrm>
            <a:custGeom>
              <a:avLst/>
              <a:gdLst/>
              <a:ahLst/>
              <a:cxnLst/>
              <a:rect l="0" t="0" r="0" b="0"/>
              <a:pathLst>
                <a:path w="1272822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1889630009" y="1531272081"/>
              <a:ext cx="256224869" cy="613566711"/>
            </a:xfrm>
            <a:custGeom>
              <a:avLst/>
              <a:gdLst/>
              <a:ahLst/>
              <a:cxnLst/>
              <a:rect l="0" t="0" r="0" b="0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0"/>
              <a:ext cx="202247167" cy="1779872202"/>
            </a:xfrm>
            <a:custGeom>
              <a:avLst/>
              <a:gdLst/>
              <a:ahLst/>
              <a:cxnLst/>
              <a:rect l="0" t="0" r="0" b="0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6C911D">
                <a:alpha val="84705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marR="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marR="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hape 32"/>
          <p:cNvGrpSpPr/>
          <p:nvPr/>
        </p:nvGrpSpPr>
        <p:grpSpPr>
          <a:xfrm>
            <a:off x="-7937" y="-7936"/>
            <a:ext cx="9169400" cy="6873874"/>
            <a:chOff x="0" y="0"/>
            <a:chExt cx="2147483647" cy="2147483647"/>
          </a:xfrm>
        </p:grpSpPr>
        <p:cxnSp>
          <p:nvCxnSpPr>
            <p:cNvPr id="33" name="Shape 33"/>
            <p:cNvCxnSpPr/>
            <p:nvPr/>
          </p:nvCxnSpPr>
          <p:spPr>
            <a:xfrm rot="10800000" flipH="1">
              <a:off x="1203575926" y="1306954667"/>
              <a:ext cx="942026448" cy="837884506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>
              <a:off x="1651319874" y="2645100"/>
              <a:ext cx="285525369" cy="2142193662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" name="Shape 35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0" t="0" r="0" b="0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1616001280" y="2645412"/>
              <a:ext cx="531482365" cy="2144838195"/>
            </a:xfrm>
            <a:custGeom>
              <a:avLst/>
              <a:gdLst/>
              <a:ahLst/>
              <a:cxnLst/>
              <a:rect l="0" t="0" r="0" b="0"/>
              <a:pathLst>
                <a:path w="2271889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1689364315" y="312"/>
              <a:ext cx="456238035" cy="2144838507"/>
            </a:xfrm>
            <a:custGeom>
              <a:avLst/>
              <a:gdLst/>
              <a:ahLst/>
              <a:cxnLst/>
              <a:rect l="0" t="0" r="0" b="0"/>
              <a:pathLst>
                <a:path w="1950155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1556516855" y="1227133405"/>
              <a:ext cx="588653696" cy="917705096"/>
            </a:xfrm>
            <a:custGeom>
              <a:avLst/>
              <a:gdLst/>
              <a:ahLst/>
              <a:cxnLst/>
              <a:rect l="0" t="0" r="0" b="0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1643760624" y="312"/>
              <a:ext cx="501841771" cy="2144838507"/>
            </a:xfrm>
            <a:custGeom>
              <a:avLst/>
              <a:gdLst/>
              <a:ahLst/>
              <a:cxnLst/>
              <a:rect l="0" t="0" r="0" b="0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1944776969" y="312"/>
              <a:ext cx="200825611" cy="2144838507"/>
            </a:xfrm>
            <a:custGeom>
              <a:avLst/>
              <a:gdLst/>
              <a:ahLst/>
              <a:cxnLst/>
              <a:rect l="0" t="0" r="0" b="0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1893595775" y="0"/>
              <a:ext cx="249827680" cy="2144838507"/>
            </a:xfrm>
            <a:custGeom>
              <a:avLst/>
              <a:gdLst/>
              <a:ahLst/>
              <a:cxnLst/>
              <a:rect l="0" t="0" r="0" b="0"/>
              <a:pathLst>
                <a:path w="1272822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1889630037" y="1531272053"/>
              <a:ext cx="256224841" cy="613566699"/>
            </a:xfrm>
            <a:custGeom>
              <a:avLst/>
              <a:gdLst/>
              <a:ahLst/>
              <a:cxnLst/>
              <a:rect l="0" t="0" r="0" b="0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marR="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marR="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7937" y="-7936"/>
            <a:ext cx="9169400" cy="6873874"/>
            <a:chOff x="0" y="0"/>
            <a:chExt cx="2147483647" cy="2147483647"/>
          </a:xfrm>
        </p:grpSpPr>
        <p:cxnSp>
          <p:nvCxnSpPr>
            <p:cNvPr id="132" name="Shape 132"/>
            <p:cNvCxnSpPr/>
            <p:nvPr/>
          </p:nvCxnSpPr>
          <p:spPr>
            <a:xfrm rot="10800000" flipH="1">
              <a:off x="1203575926" y="1306954667"/>
              <a:ext cx="942026448" cy="837884506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>
              <a:off x="1651319874" y="2645100"/>
              <a:ext cx="285525369" cy="2142193662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34" name="Shape 134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0" t="0" r="0" b="0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1616001280" y="2645412"/>
              <a:ext cx="531482365" cy="2144838195"/>
            </a:xfrm>
            <a:custGeom>
              <a:avLst/>
              <a:gdLst/>
              <a:ahLst/>
              <a:cxnLst/>
              <a:rect l="0" t="0" r="0" b="0"/>
              <a:pathLst>
                <a:path w="2271889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1689364315" y="312"/>
              <a:ext cx="456238035" cy="2144838507"/>
            </a:xfrm>
            <a:custGeom>
              <a:avLst/>
              <a:gdLst/>
              <a:ahLst/>
              <a:cxnLst/>
              <a:rect l="0" t="0" r="0" b="0"/>
              <a:pathLst>
                <a:path w="1950155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1556516855" y="1227133405"/>
              <a:ext cx="588653696" cy="917705096"/>
            </a:xfrm>
            <a:custGeom>
              <a:avLst/>
              <a:gdLst/>
              <a:ahLst/>
              <a:cxnLst/>
              <a:rect l="0" t="0" r="0" b="0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1643760624" y="312"/>
              <a:ext cx="501841771" cy="2144838507"/>
            </a:xfrm>
            <a:custGeom>
              <a:avLst/>
              <a:gdLst/>
              <a:ahLst/>
              <a:cxnLst/>
              <a:rect l="0" t="0" r="0" b="0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1944776969" y="312"/>
              <a:ext cx="200825611" cy="2144838507"/>
            </a:xfrm>
            <a:custGeom>
              <a:avLst/>
              <a:gdLst/>
              <a:ahLst/>
              <a:cxnLst/>
              <a:rect l="0" t="0" r="0" b="0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1893595775" y="0"/>
              <a:ext cx="249827680" cy="2144838507"/>
            </a:xfrm>
            <a:custGeom>
              <a:avLst/>
              <a:gdLst/>
              <a:ahLst/>
              <a:cxnLst/>
              <a:rect l="0" t="0" r="0" b="0"/>
              <a:pathLst>
                <a:path w="1272822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889630037" y="1531272053"/>
              <a:ext cx="256224841" cy="613566699"/>
            </a:xfrm>
            <a:custGeom>
              <a:avLst/>
              <a:gdLst/>
              <a:ahLst/>
              <a:cxnLst/>
              <a:rect l="0" t="0" r="0" b="0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marR="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marR="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Shape 155"/>
          <p:cNvGrpSpPr/>
          <p:nvPr/>
        </p:nvGrpSpPr>
        <p:grpSpPr>
          <a:xfrm>
            <a:off x="-7937" y="-7936"/>
            <a:ext cx="9169400" cy="6873874"/>
            <a:chOff x="0" y="0"/>
            <a:chExt cx="2147483647" cy="2147483647"/>
          </a:xfrm>
        </p:grpSpPr>
        <p:cxnSp>
          <p:nvCxnSpPr>
            <p:cNvPr id="156" name="Shape 156"/>
            <p:cNvCxnSpPr/>
            <p:nvPr/>
          </p:nvCxnSpPr>
          <p:spPr>
            <a:xfrm rot="10800000" flipH="1">
              <a:off x="1203575926" y="1306954667"/>
              <a:ext cx="942026448" cy="837884506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>
              <a:off x="1651319874" y="2645100"/>
              <a:ext cx="285525369" cy="2142193662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" name="Shape 158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0" t="0" r="0" b="0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1616001280" y="2645412"/>
              <a:ext cx="531482365" cy="2144838195"/>
            </a:xfrm>
            <a:custGeom>
              <a:avLst/>
              <a:gdLst/>
              <a:ahLst/>
              <a:cxnLst/>
              <a:rect l="0" t="0" r="0" b="0"/>
              <a:pathLst>
                <a:path w="2271889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689364315" y="312"/>
              <a:ext cx="456238035" cy="2144838507"/>
            </a:xfrm>
            <a:custGeom>
              <a:avLst/>
              <a:gdLst/>
              <a:ahLst/>
              <a:cxnLst/>
              <a:rect l="0" t="0" r="0" b="0"/>
              <a:pathLst>
                <a:path w="1950155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1556516855" y="1227133405"/>
              <a:ext cx="588653696" cy="917705096"/>
            </a:xfrm>
            <a:custGeom>
              <a:avLst/>
              <a:gdLst/>
              <a:ahLst/>
              <a:cxnLst/>
              <a:rect l="0" t="0" r="0" b="0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1643760624" y="312"/>
              <a:ext cx="501841771" cy="2144838507"/>
            </a:xfrm>
            <a:custGeom>
              <a:avLst/>
              <a:gdLst/>
              <a:ahLst/>
              <a:cxnLst/>
              <a:rect l="0" t="0" r="0" b="0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1944776969" y="312"/>
              <a:ext cx="200825611" cy="2144838507"/>
            </a:xfrm>
            <a:custGeom>
              <a:avLst/>
              <a:gdLst/>
              <a:ahLst/>
              <a:cxnLst/>
              <a:rect l="0" t="0" r="0" b="0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893595775" y="0"/>
              <a:ext cx="249827680" cy="2144838507"/>
            </a:xfrm>
            <a:custGeom>
              <a:avLst/>
              <a:gdLst/>
              <a:ahLst/>
              <a:cxnLst/>
              <a:rect l="0" t="0" r="0" b="0"/>
              <a:pathLst>
                <a:path w="1272822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1889630037" y="1531272053"/>
              <a:ext cx="256224841" cy="613566699"/>
            </a:xfrm>
            <a:custGeom>
              <a:avLst/>
              <a:gdLst/>
              <a:ahLst/>
              <a:cxnLst/>
              <a:rect l="0" t="0" r="0" b="0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marR="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marR="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dt" idx="10"/>
          </p:nvPr>
        </p:nvSpPr>
        <p:spPr>
          <a:xfrm>
            <a:off x="1066800" y="64135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ft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Shape 179"/>
          <p:cNvGrpSpPr/>
          <p:nvPr/>
        </p:nvGrpSpPr>
        <p:grpSpPr>
          <a:xfrm>
            <a:off x="-7937" y="-7936"/>
            <a:ext cx="9169400" cy="6873874"/>
            <a:chOff x="0" y="0"/>
            <a:chExt cx="2147483647" cy="2147483647"/>
          </a:xfrm>
        </p:grpSpPr>
        <p:cxnSp>
          <p:nvCxnSpPr>
            <p:cNvPr id="180" name="Shape 180"/>
            <p:cNvCxnSpPr/>
            <p:nvPr/>
          </p:nvCxnSpPr>
          <p:spPr>
            <a:xfrm rot="10800000" flipH="1">
              <a:off x="1203575926" y="1306954667"/>
              <a:ext cx="942026448" cy="837884506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1" name="Shape 181"/>
            <p:cNvCxnSpPr/>
            <p:nvPr/>
          </p:nvCxnSpPr>
          <p:spPr>
            <a:xfrm>
              <a:off x="1651319874" y="2645100"/>
              <a:ext cx="285525369" cy="2142193662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82" name="Shape 182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0" t="0" r="0" b="0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1616001280" y="2645412"/>
              <a:ext cx="531482365" cy="2144838195"/>
            </a:xfrm>
            <a:custGeom>
              <a:avLst/>
              <a:gdLst/>
              <a:ahLst/>
              <a:cxnLst/>
              <a:rect l="0" t="0" r="0" b="0"/>
              <a:pathLst>
                <a:path w="2271889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1689364315" y="312"/>
              <a:ext cx="456238035" cy="2144838507"/>
            </a:xfrm>
            <a:custGeom>
              <a:avLst/>
              <a:gdLst/>
              <a:ahLst/>
              <a:cxnLst/>
              <a:rect l="0" t="0" r="0" b="0"/>
              <a:pathLst>
                <a:path w="1950155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1556516855" y="1227133405"/>
              <a:ext cx="588653696" cy="917705096"/>
            </a:xfrm>
            <a:custGeom>
              <a:avLst/>
              <a:gdLst/>
              <a:ahLst/>
              <a:cxnLst/>
              <a:rect l="0" t="0" r="0" b="0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1643760624" y="312"/>
              <a:ext cx="501841771" cy="2144838507"/>
            </a:xfrm>
            <a:custGeom>
              <a:avLst/>
              <a:gdLst/>
              <a:ahLst/>
              <a:cxnLst/>
              <a:rect l="0" t="0" r="0" b="0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1944776969" y="312"/>
              <a:ext cx="200825611" cy="2144838507"/>
            </a:xfrm>
            <a:custGeom>
              <a:avLst/>
              <a:gdLst/>
              <a:ahLst/>
              <a:cxnLst/>
              <a:rect l="0" t="0" r="0" b="0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1893595775" y="0"/>
              <a:ext cx="249827680" cy="2144838507"/>
            </a:xfrm>
            <a:custGeom>
              <a:avLst/>
              <a:gdLst/>
              <a:ahLst/>
              <a:cxnLst/>
              <a:rect l="0" t="0" r="0" b="0"/>
              <a:pathLst>
                <a:path w="1272822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1889630037" y="1531272053"/>
              <a:ext cx="256224841" cy="613566699"/>
            </a:xfrm>
            <a:custGeom>
              <a:avLst/>
              <a:gdLst/>
              <a:ahLst/>
              <a:cxnLst/>
              <a:rect l="0" t="0" r="0" b="0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90" name="Shape 190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6748461" y="2886075"/>
            <a:ext cx="457200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marR="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marR="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Shape 205"/>
          <p:cNvGrpSpPr/>
          <p:nvPr/>
        </p:nvGrpSpPr>
        <p:grpSpPr>
          <a:xfrm>
            <a:off x="-7937" y="-7936"/>
            <a:ext cx="9169400" cy="6873874"/>
            <a:chOff x="0" y="0"/>
            <a:chExt cx="2147483647" cy="2147483647"/>
          </a:xfrm>
        </p:grpSpPr>
        <p:cxnSp>
          <p:nvCxnSpPr>
            <p:cNvPr id="206" name="Shape 206"/>
            <p:cNvCxnSpPr/>
            <p:nvPr/>
          </p:nvCxnSpPr>
          <p:spPr>
            <a:xfrm rot="10800000" flipH="1">
              <a:off x="1203575926" y="1306954667"/>
              <a:ext cx="942026448" cy="837884506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7" name="Shape 207"/>
            <p:cNvCxnSpPr/>
            <p:nvPr/>
          </p:nvCxnSpPr>
          <p:spPr>
            <a:xfrm>
              <a:off x="1651319874" y="2645100"/>
              <a:ext cx="285525369" cy="2142193662"/>
            </a:xfrm>
            <a:prstGeom prst="straightConnector1">
              <a:avLst/>
            </a:prstGeom>
            <a:noFill/>
            <a:ln w="9525" cap="rnd">
              <a:solidFill>
                <a:srgbClr val="262626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08" name="Shape 208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0" t="0" r="0" b="0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1616001280" y="2645412"/>
              <a:ext cx="531482365" cy="2144838195"/>
            </a:xfrm>
            <a:custGeom>
              <a:avLst/>
              <a:gdLst/>
              <a:ahLst/>
              <a:cxnLst/>
              <a:rect l="0" t="0" r="0" b="0"/>
              <a:pathLst>
                <a:path w="2271889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1689364315" y="312"/>
              <a:ext cx="456238035" cy="2144838507"/>
            </a:xfrm>
            <a:custGeom>
              <a:avLst/>
              <a:gdLst/>
              <a:ahLst/>
              <a:cxnLst/>
              <a:rect l="0" t="0" r="0" b="0"/>
              <a:pathLst>
                <a:path w="1950155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1556516855" y="1227133405"/>
              <a:ext cx="588653696" cy="917705096"/>
            </a:xfrm>
            <a:custGeom>
              <a:avLst/>
              <a:gdLst/>
              <a:ahLst/>
              <a:cxnLst/>
              <a:rect l="0" t="0" r="0" b="0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1643760624" y="312"/>
              <a:ext cx="501841771" cy="2144838507"/>
            </a:xfrm>
            <a:custGeom>
              <a:avLst/>
              <a:gdLst/>
              <a:ahLst/>
              <a:cxnLst/>
              <a:rect l="0" t="0" r="0" b="0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1944776969" y="312"/>
              <a:ext cx="200825611" cy="2144838507"/>
            </a:xfrm>
            <a:custGeom>
              <a:avLst/>
              <a:gdLst/>
              <a:ahLst/>
              <a:cxnLst/>
              <a:rect l="0" t="0" r="0" b="0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1893595775" y="0"/>
              <a:ext cx="249827680" cy="2144838507"/>
            </a:xfrm>
            <a:custGeom>
              <a:avLst/>
              <a:gdLst/>
              <a:ahLst/>
              <a:cxnLst/>
              <a:rect l="0" t="0" r="0" b="0"/>
              <a:pathLst>
                <a:path w="1272822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1889630037" y="1531272053"/>
              <a:ext cx="256224841" cy="613566699"/>
            </a:xfrm>
            <a:custGeom>
              <a:avLst/>
              <a:gdLst/>
              <a:ahLst/>
              <a:cxnLst/>
              <a:rect l="0" t="0" r="0" b="0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16" name="Shape 216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6748461" y="2886075"/>
            <a:ext cx="457200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0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09600" y="2160586"/>
            <a:ext cx="6348411" cy="3881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marR="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marR="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ctrTitle"/>
          </p:nvPr>
        </p:nvSpPr>
        <p:spPr>
          <a:xfrm>
            <a:off x="1130300" y="2405061"/>
            <a:ext cx="5827712" cy="1646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Ecology?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subTitle" idx="1"/>
          </p:nvPr>
        </p:nvSpPr>
        <p:spPr>
          <a:xfrm>
            <a:off x="1130300" y="4051300"/>
            <a:ext cx="5827712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685800" y="762000"/>
            <a:ext cx="3962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Ecology…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80771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views each locale as an integrated whole of </a:t>
            </a:r>
            <a:r>
              <a:rPr lang="en-US" sz="28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interdependent parts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that function as a unit.</a:t>
            </a:r>
          </a:p>
        </p:txBody>
      </p:sp>
      <p:pic>
        <p:nvPicPr>
          <p:cNvPr id="300" name="Shape 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2819400"/>
            <a:ext cx="4038599" cy="302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Shape 3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10200" y="2895600"/>
            <a:ext cx="3429000" cy="2555875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/>
          <p:cNvSpPr txBox="1"/>
          <p:nvPr/>
        </p:nvSpPr>
        <p:spPr>
          <a:xfrm>
            <a:off x="2286000" y="5867400"/>
            <a:ext cx="1371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tundra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6477000" y="54864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caribou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ctrTitle"/>
          </p:nvPr>
        </p:nvSpPr>
        <p:spPr>
          <a:xfrm>
            <a:off x="1130300" y="2405061"/>
            <a:ext cx="5827712" cy="1646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The interdependent parts are…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subTitle" idx="1"/>
          </p:nvPr>
        </p:nvSpPr>
        <p:spPr>
          <a:xfrm>
            <a:off x="1130300" y="4051300"/>
            <a:ext cx="5827712" cy="109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4724400" y="914400"/>
            <a:ext cx="44195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"/>
            </a:pPr>
            <a:r>
              <a:rPr lang="en-US" sz="1800" b="0" i="1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Nonliving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dead organic matter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nutrients in the soil and water.</a:t>
            </a:r>
            <a:r>
              <a:rPr lang="en-US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"/>
            </a:pPr>
            <a:r>
              <a:rPr lang="en-US" sz="1800" b="0" i="1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Producers</a:t>
            </a: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green plants</a:t>
            </a:r>
          </a:p>
        </p:txBody>
      </p:sp>
      <p:pic>
        <p:nvPicPr>
          <p:cNvPr id="317" name="Shape 3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066800"/>
            <a:ext cx="4038599" cy="3028949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Shape 318"/>
          <p:cNvSpPr txBox="1"/>
          <p:nvPr/>
        </p:nvSpPr>
        <p:spPr>
          <a:xfrm>
            <a:off x="1752600" y="4191000"/>
            <a:ext cx="2209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Tundra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4800600" y="914400"/>
            <a:ext cx="4343400" cy="312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"/>
            </a:pPr>
            <a:r>
              <a:rPr lang="en-US" sz="1800" b="0" i="1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Consumers</a:t>
            </a:r>
            <a:r>
              <a:rPr lang="en-US"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herbivores and carnivores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"/>
            </a:pPr>
            <a:r>
              <a:rPr lang="en-US" sz="1800" b="0" i="1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Decomposers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fungi and bacteria  </a:t>
            </a:r>
          </a:p>
        </p:txBody>
      </p:sp>
      <p:pic>
        <p:nvPicPr>
          <p:cNvPr id="325" name="Shape 3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066800"/>
            <a:ext cx="4038599" cy="302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34000" y="3962400"/>
            <a:ext cx="3429000" cy="2555875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Shape 327"/>
          <p:cNvSpPr txBox="1"/>
          <p:nvPr/>
        </p:nvSpPr>
        <p:spPr>
          <a:xfrm>
            <a:off x="2133600" y="4191000"/>
            <a:ext cx="1371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Tundra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3581400" y="53340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Caribou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ctrTitle"/>
          </p:nvPr>
        </p:nvSpPr>
        <p:spPr>
          <a:xfrm>
            <a:off x="685800" y="1143000"/>
            <a:ext cx="8229600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Therefore…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subTitle" idx="1"/>
          </p:nvPr>
        </p:nvSpPr>
        <p:spPr>
          <a:xfrm>
            <a:off x="1524000" y="4191000"/>
            <a:ext cx="6915149" cy="1531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3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Ecology is an integrated and dynamic study of the environment.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Origin of the word…”ecology”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1066800" y="2101850"/>
            <a:ext cx="7772400" cy="4527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Greek origin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OIKOS = household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LOGOS = study of…</a:t>
            </a:r>
          </a:p>
          <a:p>
            <a:pPr marL="342900" marR="0" lvl="0" indent="-1803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2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Study of the “house/environment” in which we live.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ctrTitle"/>
          </p:nvPr>
        </p:nvSpPr>
        <p:spPr>
          <a:xfrm>
            <a:off x="1130300" y="2405061"/>
            <a:ext cx="5827712" cy="1646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54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ECOLOGY: </a:t>
            </a:r>
            <a:br>
              <a:rPr lang="en-US" sz="54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54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	Levels of Organization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subTitle" idx="1"/>
          </p:nvPr>
        </p:nvSpPr>
        <p:spPr>
          <a:xfrm>
            <a:off x="3581400" y="4343400"/>
            <a:ext cx="51053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- a hierarchy of organization</a:t>
            </a:r>
          </a:p>
          <a:p>
            <a:pPr marL="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in the environment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1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Levels of organization - Terms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09600" y="2160574"/>
            <a:ext cx="6597599" cy="463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0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Biosphere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Surface of the earth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Composed of many ecosystems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0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Ecosystem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3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-US" sz="3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 interactive systems that include both biological communities and physical components of the environment</a:t>
            </a: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4550" y="1001327"/>
            <a:ext cx="2241600" cy="224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2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Levels of organization - Terms</a:t>
            </a:r>
          </a:p>
        </p:txBody>
      </p:sp>
      <p:pic>
        <p:nvPicPr>
          <p:cNvPr id="261" name="Shape 261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1524000"/>
            <a:ext cx="4248139" cy="270957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09600" y="4495800"/>
            <a:ext cx="8305799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sng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800" u="sng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Community</a:t>
            </a:r>
            <a:r>
              <a:rPr lang="en-US" sz="2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– Different populations that live in a particular area</a:t>
            </a:r>
          </a:p>
          <a:p>
            <a:pPr marL="342900" marR="0" lvl="0" indent="-3784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"/>
            </a:pPr>
            <a:r>
              <a:rPr lang="en-US" sz="2800" u="sng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Population</a:t>
            </a:r>
            <a:r>
              <a:rPr lang="en-US" sz="2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– a group or organisms belonging to the same species that live in a particular area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066800" y="8382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2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Levels of organization - Terms</a:t>
            </a:r>
          </a:p>
        </p:txBody>
      </p:sp>
      <p:pic>
        <p:nvPicPr>
          <p:cNvPr id="269" name="Shape 269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1524000"/>
            <a:ext cx="4248139" cy="2709579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1248825" y="4309775"/>
            <a:ext cx="7076399" cy="24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0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800" u="sng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Habitat</a:t>
            </a:r>
            <a:r>
              <a:rPr lang="en-US" sz="2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– Where an organism lives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800" b="0" i="0" u="sng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Organism</a:t>
            </a:r>
            <a:r>
              <a:rPr lang="en-US" sz="2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– simplest level of organizatio</a:t>
            </a:r>
            <a:r>
              <a:rPr lang="en-US" sz="2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1447800" y="4648200"/>
            <a:ext cx="7315200" cy="1568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Very complex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Can contain 100’s to 1000’s of interacting species.</a:t>
            </a:r>
          </a:p>
        </p:txBody>
      </p:sp>
      <p:pic>
        <p:nvPicPr>
          <p:cNvPr id="277" name="Shape 277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990600"/>
            <a:ext cx="5613613" cy="3580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533400" y="838200"/>
            <a:ext cx="86105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Ecology is study of interactions between</a:t>
            </a:r>
            <a:r>
              <a:rPr lang="en-US" sz="32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391399" cy="4464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400" b="1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non-living components in the environment</a:t>
            </a: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…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light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water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wind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nutrients in soil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heat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solar radiation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atmosphere, etc.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 AND…</a:t>
            </a:r>
          </a:p>
        </p:txBody>
      </p:sp>
      <p:pic>
        <p:nvPicPr>
          <p:cNvPr id="285" name="Shape 285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2362200"/>
            <a:ext cx="4491304" cy="3637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09600" y="990600"/>
            <a:ext cx="7619999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800" b="1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Living organisms…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Plants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Animals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n-US"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microorganisms in soil, etc.</a:t>
            </a:r>
          </a:p>
        </p:txBody>
      </p:sp>
      <p:pic>
        <p:nvPicPr>
          <p:cNvPr id="292" name="Shape 292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2971800"/>
            <a:ext cx="6191903" cy="3188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(4:3)</PresentationFormat>
  <Paragraphs>75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Noto Symbol</vt:lpstr>
      <vt:lpstr>Times New Roman</vt:lpstr>
      <vt:lpstr>Trebuchet MS</vt:lpstr>
      <vt:lpstr>1_Facet</vt:lpstr>
      <vt:lpstr>Facet</vt:lpstr>
      <vt:lpstr>5_Facet</vt:lpstr>
      <vt:lpstr>4_Facet</vt:lpstr>
      <vt:lpstr>2_Facet</vt:lpstr>
      <vt:lpstr>3_Facet</vt:lpstr>
      <vt:lpstr>What is Ecology?</vt:lpstr>
      <vt:lpstr>Origin of the word…”ecology”</vt:lpstr>
      <vt:lpstr>ECOLOGY:   Levels of Organization</vt:lpstr>
      <vt:lpstr>Levels of organization - Terms</vt:lpstr>
      <vt:lpstr>Levels of organization - Terms</vt:lpstr>
      <vt:lpstr>Levels of organization - Terms</vt:lpstr>
      <vt:lpstr>PowerPoint Presentation</vt:lpstr>
      <vt:lpstr>Ecology is study of interactions between </vt:lpstr>
      <vt:lpstr>PowerPoint Presentation</vt:lpstr>
      <vt:lpstr>Ecology…</vt:lpstr>
      <vt:lpstr>The interdependent parts are…</vt:lpstr>
      <vt:lpstr>PowerPoint Presentation</vt:lpstr>
      <vt:lpstr>PowerPoint Presentation</vt:lpstr>
      <vt:lpstr>Therefore…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Ecology?</dc:title>
  <dc:creator>Lenovo</dc:creator>
  <cp:lastModifiedBy>Caroline Smith _ Staff - FuquayVarinaMS</cp:lastModifiedBy>
  <cp:revision>1</cp:revision>
  <dcterms:modified xsi:type="dcterms:W3CDTF">2019-05-01T18:13:44Z</dcterms:modified>
</cp:coreProperties>
</file>